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572000" cy="6400800"/>
  <p:notesSz cx="4572000" cy="64008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lack" panose="020B0604020202020204" charset="0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Black" panose="020B0604020202020204" charset="0"/>
      <p:bold r:id="rId32"/>
      <p:italic r:id="rId33"/>
      <p:boldItalic r:id="rId34"/>
    </p:embeddedFont>
    <p:embeddedFont>
      <p:font typeface="Roboto Medium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465"/>
    <a:srgbClr val="646365"/>
    <a:srgbClr val="00A1CB"/>
    <a:srgbClr val="939498"/>
    <a:srgbClr val="78A686"/>
    <a:srgbClr val="636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0"/>
    <p:restoredTop sz="94574"/>
  </p:normalViewPr>
  <p:slideViewPr>
    <p:cSldViewPr snapToGrid="0">
      <p:cViewPr varScale="1">
        <p:scale>
          <a:sx n="87" d="100"/>
          <a:sy n="87" d="100"/>
        </p:scale>
        <p:origin x="2832" y="5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35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77.png"/><Relationship Id="rId5" Type="http://schemas.openxmlformats.org/officeDocument/2006/relationships/image" Target="../media/image74.jpg"/><Relationship Id="rId10" Type="http://schemas.openxmlformats.org/officeDocument/2006/relationships/image" Target="../media/image76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1.png"/><Relationship Id="rId3" Type="http://schemas.openxmlformats.org/officeDocument/2006/relationships/image" Target="../media/image9.png"/><Relationship Id="rId7" Type="http://schemas.openxmlformats.org/officeDocument/2006/relationships/image" Target="../media/image83.png"/><Relationship Id="rId12" Type="http://schemas.openxmlformats.org/officeDocument/2006/relationships/image" Target="../media/image67.png"/><Relationship Id="rId17" Type="http://schemas.openxmlformats.org/officeDocument/2006/relationships/image" Target="../media/image90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38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9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3303228" y="5937249"/>
            <a:ext cx="1263324" cy="15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8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 txBox="1"/>
          <p:nvPr/>
        </p:nvSpPr>
        <p:spPr>
          <a:xfrm>
            <a:off x="324475" y="5140000"/>
            <a:ext cx="39027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98450" marR="5080" lvl="0" indent="-28638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Bringe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einen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Charakter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zum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Leben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mit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Animation.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80027" y="864925"/>
            <a:ext cx="4188777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Animiere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Figur</a:t>
            </a:r>
            <a:br>
              <a:rPr lang="en-US" dirty="0"/>
            </a:br>
            <a:r>
              <a:rPr lang="en-US" dirty="0" err="1"/>
              <a:t>Karten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4DEDF-4A54-9746-8D1C-3193E260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10" y="1986213"/>
            <a:ext cx="18379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F4BCA-A1B5-564B-94EA-A9253312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538" y="1986213"/>
            <a:ext cx="183208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E68D-7C78-EB47-8B84-846AAC9A7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10" y="3543651"/>
            <a:ext cx="182551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51E88-2CFE-C549-8334-A256C3C2A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538" y="3543651"/>
            <a:ext cx="183802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92" name="Google Shape;392;p16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16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0" y="927100"/>
            <a:ext cx="4572000" cy="1649095"/>
          </a:xfrm>
          <a:custGeom>
            <a:avLst/>
            <a:gdLst/>
            <a:ahLst/>
            <a:cxnLst/>
            <a:rect l="l" t="t" r="r" b="b"/>
            <a:pathLst>
              <a:path w="4572000" h="1649095" extrusionOk="0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6"/>
          <p:cNvSpPr/>
          <p:nvPr/>
        </p:nvSpPr>
        <p:spPr>
          <a:xfrm>
            <a:off x="8654" y="2629332"/>
            <a:ext cx="4572000" cy="1670050"/>
          </a:xfrm>
          <a:custGeom>
            <a:avLst/>
            <a:gdLst/>
            <a:ahLst/>
            <a:cxnLst/>
            <a:rect l="l" t="t" r="r" b="b"/>
            <a:pathLst>
              <a:path w="4572000" h="1670050" extrusionOk="0">
                <a:moveTo>
                  <a:pt x="0" y="1669897"/>
                </a:moveTo>
                <a:lnTo>
                  <a:pt x="4572000" y="1669897"/>
                </a:lnTo>
                <a:lnTo>
                  <a:pt x="4572000" y="0"/>
                </a:lnTo>
                <a:lnTo>
                  <a:pt x="0" y="0"/>
                </a:lnTo>
                <a:lnTo>
                  <a:pt x="0" y="166989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6"/>
          <p:cNvSpPr/>
          <p:nvPr/>
        </p:nvSpPr>
        <p:spPr>
          <a:xfrm>
            <a:off x="0" y="256297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/>
          </p:nvPr>
        </p:nvSpPr>
        <p:spPr>
          <a:xfrm>
            <a:off x="215900" y="220476"/>
            <a:ext cx="4194735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Gleiten</a:t>
            </a:r>
            <a:endParaRPr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6"/>
          <p:cNvSpPr txBox="1"/>
          <p:nvPr/>
        </p:nvSpPr>
        <p:spPr>
          <a:xfrm>
            <a:off x="1679701" y="1035707"/>
            <a:ext cx="1569521" cy="22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0" name="Google Shape;400;p16"/>
          <p:cNvSpPr txBox="1"/>
          <p:nvPr/>
        </p:nvSpPr>
        <p:spPr>
          <a:xfrm>
            <a:off x="1408514" y="2696209"/>
            <a:ext cx="2309541" cy="20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6"/>
          <p:cNvSpPr txBox="1"/>
          <p:nvPr/>
        </p:nvSpPr>
        <p:spPr>
          <a:xfrm>
            <a:off x="24460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3" name="Google Shape;403;p16"/>
          <p:cNvSpPr/>
          <p:nvPr/>
        </p:nvSpPr>
        <p:spPr>
          <a:xfrm>
            <a:off x="2759760" y="16051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6"/>
          <p:cNvSpPr/>
          <p:nvPr/>
        </p:nvSpPr>
        <p:spPr>
          <a:xfrm>
            <a:off x="27597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" name="Google Shape;406;p16"/>
          <p:cNvSpPr/>
          <p:nvPr/>
        </p:nvSpPr>
        <p:spPr>
          <a:xfrm>
            <a:off x="1412125" y="1558925"/>
            <a:ext cx="712457" cy="5383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Google Shape;407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6"/>
          <p:cNvSpPr txBox="1"/>
          <p:nvPr/>
        </p:nvSpPr>
        <p:spPr>
          <a:xfrm>
            <a:off x="1595043" y="2107079"/>
            <a:ext cx="3467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9" name="Google Shape;409;p16"/>
          <p:cNvSpPr txBox="1"/>
          <p:nvPr/>
        </p:nvSpPr>
        <p:spPr>
          <a:xfrm>
            <a:off x="389159" y="2085162"/>
            <a:ext cx="111446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0" name="Google Shape;410;p16"/>
          <p:cNvSpPr/>
          <p:nvPr/>
        </p:nvSpPr>
        <p:spPr>
          <a:xfrm>
            <a:off x="573976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6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6"/>
          <p:cNvSpPr/>
          <p:nvPr/>
        </p:nvSpPr>
        <p:spPr>
          <a:xfrm>
            <a:off x="3621404" y="1561617"/>
            <a:ext cx="712470" cy="5765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6"/>
          <p:cNvSpPr txBox="1"/>
          <p:nvPr/>
        </p:nvSpPr>
        <p:spPr>
          <a:xfrm>
            <a:off x="3743746" y="2110254"/>
            <a:ext cx="46926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Rocketship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16"/>
          <p:cNvSpPr txBox="1"/>
          <p:nvPr/>
        </p:nvSpPr>
        <p:spPr>
          <a:xfrm>
            <a:off x="3102236" y="3248150"/>
            <a:ext cx="1231638" cy="18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Startpunkt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6"/>
          <p:cNvSpPr/>
          <p:nvPr/>
        </p:nvSpPr>
        <p:spPr>
          <a:xfrm>
            <a:off x="2362454" y="3339204"/>
            <a:ext cx="718820" cy="114300"/>
          </a:xfrm>
          <a:custGeom>
            <a:avLst/>
            <a:gdLst/>
            <a:ahLst/>
            <a:cxnLst/>
            <a:rect l="l" t="t" r="r" b="b"/>
            <a:pathLst>
              <a:path w="718819" h="114300" extrusionOk="0">
                <a:moveTo>
                  <a:pt x="718566" y="0"/>
                </a:moveTo>
                <a:lnTo>
                  <a:pt x="511695" y="114300"/>
                </a:lnTo>
                <a:lnTo>
                  <a:pt x="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" name="Google Shape;419;p16"/>
          <p:cNvSpPr/>
          <p:nvPr/>
        </p:nvSpPr>
        <p:spPr>
          <a:xfrm>
            <a:off x="2794775" y="370274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6"/>
          <p:cNvSpPr/>
          <p:nvPr/>
        </p:nvSpPr>
        <p:spPr>
          <a:xfrm>
            <a:off x="0" y="5092700"/>
            <a:ext cx="4572000" cy="1308100"/>
          </a:xfrm>
          <a:custGeom>
            <a:avLst/>
            <a:gdLst/>
            <a:ahLst/>
            <a:cxnLst/>
            <a:rect l="l" t="t" r="r" b="b"/>
            <a:pathLst>
              <a:path w="4572000" h="1308100" extrusionOk="0">
                <a:moveTo>
                  <a:pt x="0" y="1308100"/>
                </a:moveTo>
                <a:lnTo>
                  <a:pt x="4572000" y="1308100"/>
                </a:lnTo>
                <a:lnTo>
                  <a:pt x="4572000" y="0"/>
                </a:lnTo>
                <a:lnTo>
                  <a:pt x="0" y="0"/>
                </a:lnTo>
                <a:lnTo>
                  <a:pt x="0" y="1308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6"/>
          <p:cNvSpPr/>
          <p:nvPr/>
        </p:nvSpPr>
        <p:spPr>
          <a:xfrm>
            <a:off x="0" y="5092700"/>
            <a:ext cx="4572000" cy="12700"/>
          </a:xfrm>
          <a:custGeom>
            <a:avLst/>
            <a:gdLst/>
            <a:ahLst/>
            <a:cxnLst/>
            <a:rect l="l" t="t" r="r" b="b"/>
            <a:pathLst>
              <a:path w="4572000" h="12700" extrusionOk="0">
                <a:moveTo>
                  <a:pt x="0" y="12700"/>
                </a:moveTo>
                <a:lnTo>
                  <a:pt x="4572000" y="12700"/>
                </a:lnTo>
                <a:lnTo>
                  <a:pt x="4572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16"/>
          <p:cNvSpPr/>
          <p:nvPr/>
        </p:nvSpPr>
        <p:spPr>
          <a:xfrm>
            <a:off x="315887" y="5489498"/>
            <a:ext cx="817592" cy="6437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" name="Google Shape;426;p16"/>
          <p:cNvSpPr/>
          <p:nvPr/>
        </p:nvSpPr>
        <p:spPr>
          <a:xfrm>
            <a:off x="315892" y="5489498"/>
            <a:ext cx="817880" cy="643890"/>
          </a:xfrm>
          <a:custGeom>
            <a:avLst/>
            <a:gdLst/>
            <a:ahLst/>
            <a:cxnLst/>
            <a:rect l="l" t="t" r="r" b="b"/>
            <a:pathLst>
              <a:path w="817880" h="643889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741387" y="643737"/>
                </a:lnTo>
                <a:lnTo>
                  <a:pt x="785441" y="642546"/>
                </a:lnTo>
                <a:lnTo>
                  <a:pt x="808062" y="634212"/>
                </a:lnTo>
                <a:lnTo>
                  <a:pt x="816397" y="611590"/>
                </a:lnTo>
                <a:lnTo>
                  <a:pt x="817587" y="567537"/>
                </a:lnTo>
                <a:lnTo>
                  <a:pt x="817587" y="76199"/>
                </a:lnTo>
                <a:lnTo>
                  <a:pt x="816397" y="32146"/>
                </a:lnTo>
                <a:lnTo>
                  <a:pt x="808062" y="9524"/>
                </a:lnTo>
                <a:lnTo>
                  <a:pt x="785441" y="1190"/>
                </a:lnTo>
                <a:lnTo>
                  <a:pt x="74138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16"/>
          <p:cNvSpPr txBox="1"/>
          <p:nvPr/>
        </p:nvSpPr>
        <p:spPr>
          <a:xfrm>
            <a:off x="2850266" y="5511129"/>
            <a:ext cx="1641358" cy="47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 du deine Figur mit der Maus bewegst, werden dir in der Block Palette die </a:t>
            </a: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</a:t>
            </a: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Positionen angezeigt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9" name="Google Shape;429;p16"/>
          <p:cNvSpPr/>
          <p:nvPr/>
        </p:nvSpPr>
        <p:spPr>
          <a:xfrm>
            <a:off x="2688844" y="5738747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120000" extrusionOk="0">
                <a:moveTo>
                  <a:pt x="0" y="0"/>
                </a:moveTo>
                <a:lnTo>
                  <a:pt x="10007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6"/>
          <p:cNvSpPr/>
          <p:nvPr/>
        </p:nvSpPr>
        <p:spPr>
          <a:xfrm>
            <a:off x="776146" y="5735851"/>
            <a:ext cx="107657" cy="11869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6"/>
          <p:cNvSpPr/>
          <p:nvPr/>
        </p:nvSpPr>
        <p:spPr>
          <a:xfrm>
            <a:off x="512000" y="3091827"/>
            <a:ext cx="485214" cy="3878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6"/>
          <p:cNvSpPr/>
          <p:nvPr/>
        </p:nvSpPr>
        <p:spPr>
          <a:xfrm>
            <a:off x="0" y="4245571"/>
            <a:ext cx="4572000" cy="847725"/>
          </a:xfrm>
          <a:custGeom>
            <a:avLst/>
            <a:gdLst/>
            <a:ahLst/>
            <a:cxnLst/>
            <a:rect l="l" t="t" r="r" b="b"/>
            <a:pathLst>
              <a:path w="4572000" h="847725" extrusionOk="0">
                <a:moveTo>
                  <a:pt x="0" y="847128"/>
                </a:moveTo>
                <a:lnTo>
                  <a:pt x="4572000" y="847128"/>
                </a:lnTo>
                <a:lnTo>
                  <a:pt x="4572000" y="0"/>
                </a:lnTo>
                <a:lnTo>
                  <a:pt x="0" y="0"/>
                </a:lnTo>
                <a:lnTo>
                  <a:pt x="0" y="84712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6"/>
          <p:cNvSpPr/>
          <p:nvPr/>
        </p:nvSpPr>
        <p:spPr>
          <a:xfrm>
            <a:off x="0" y="5080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6"/>
          <p:cNvSpPr/>
          <p:nvPr/>
        </p:nvSpPr>
        <p:spPr>
          <a:xfrm>
            <a:off x="0" y="42328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6"/>
          <p:cNvSpPr/>
          <p:nvPr/>
        </p:nvSpPr>
        <p:spPr>
          <a:xfrm>
            <a:off x="2850266" y="4641850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6"/>
          <p:cNvSpPr/>
          <p:nvPr/>
        </p:nvSpPr>
        <p:spPr>
          <a:xfrm>
            <a:off x="2850266" y="46418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6"/>
          <p:cNvSpPr/>
          <p:nvPr/>
        </p:nvSpPr>
        <p:spPr>
          <a:xfrm>
            <a:off x="2652135" y="47839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670BB-65A6-744F-92AE-D6CF78500997}"/>
              </a:ext>
            </a:extLst>
          </p:cNvPr>
          <p:cNvSpPr txBox="1"/>
          <p:nvPr/>
        </p:nvSpPr>
        <p:spPr>
          <a:xfrm>
            <a:off x="3039433" y="3508040"/>
            <a:ext cx="140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Setze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einen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Punkt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dem du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gleiten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willst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8332D-F1F3-9E4E-9CDF-1AB7401FB7F8}"/>
              </a:ext>
            </a:extLst>
          </p:cNvPr>
          <p:cNvSpPr txBox="1"/>
          <p:nvPr/>
        </p:nvSpPr>
        <p:spPr>
          <a:xfrm>
            <a:off x="3044893" y="3917792"/>
            <a:ext cx="1493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Setze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den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Endpunkt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5D9F1-45DA-5348-9896-D4BF9A49454C}"/>
              </a:ext>
            </a:extLst>
          </p:cNvPr>
          <p:cNvSpPr txBox="1"/>
          <p:nvPr/>
        </p:nvSpPr>
        <p:spPr>
          <a:xfrm>
            <a:off x="450476" y="3408210"/>
            <a:ext cx="6155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err="1">
                <a:latin typeface="Roboto" panose="02000000000000000000" pitchFamily="2" charset="0"/>
                <a:ea typeface="Roboto" panose="02000000000000000000" pitchFamily="2" charset="0"/>
              </a:rPr>
              <a:t>Rocketship</a:t>
            </a:r>
            <a:endParaRPr lang="en-US" sz="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23625-EB72-404E-9F35-7ED727D0EAC2}"/>
              </a:ext>
            </a:extLst>
          </p:cNvPr>
          <p:cNvSpPr txBox="1"/>
          <p:nvPr/>
        </p:nvSpPr>
        <p:spPr>
          <a:xfrm>
            <a:off x="0" y="428219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PROBIERE ES AUS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F874-0238-D740-9A5A-E92CD076E82A}"/>
              </a:ext>
            </a:extLst>
          </p:cNvPr>
          <p:cNvSpPr txBox="1"/>
          <p:nvPr/>
        </p:nvSpPr>
        <p:spPr>
          <a:xfrm>
            <a:off x="324828" y="4667793"/>
            <a:ext cx="238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Klicke auf die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grüne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Flagge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um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starten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56" name="Google Shape;419;p16">
            <a:extLst>
              <a:ext uri="{FF2B5EF4-FFF2-40B4-BE49-F238E27FC236}">
                <a16:creationId xmlns:a16="http://schemas.microsoft.com/office/drawing/2014/main" id="{350956A9-55FB-384A-BB48-7026400204D7}"/>
              </a:ext>
            </a:extLst>
          </p:cNvPr>
          <p:cNvSpPr/>
          <p:nvPr/>
        </p:nvSpPr>
        <p:spPr>
          <a:xfrm>
            <a:off x="2799964" y="401271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01;p18">
            <a:extLst>
              <a:ext uri="{FF2B5EF4-FFF2-40B4-BE49-F238E27FC236}">
                <a16:creationId xmlns:a16="http://schemas.microsoft.com/office/drawing/2014/main" id="{ABEF0DA7-8527-9C4C-B460-332569ACAB0B}"/>
              </a:ext>
            </a:extLst>
          </p:cNvPr>
          <p:cNvSpPr txBox="1"/>
          <p:nvPr/>
        </p:nvSpPr>
        <p:spPr>
          <a:xfrm>
            <a:off x="2099310" y="5178219"/>
            <a:ext cx="530224" cy="2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A2847E5-2627-4431-BE5B-BC7263ECED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0304" y="2737547"/>
            <a:ext cx="1984425" cy="1701850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D5126F4-E1EE-480A-BEA1-AAA6753822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8966" y="5485625"/>
            <a:ext cx="1337530" cy="663328"/>
          </a:xfrm>
          <a:prstGeom prst="rect">
            <a:avLst/>
          </a:prstGeom>
        </p:spPr>
      </p:pic>
      <p:sp>
        <p:nvSpPr>
          <p:cNvPr id="424" name="Google Shape;424;p16"/>
          <p:cNvSpPr/>
          <p:nvPr/>
        </p:nvSpPr>
        <p:spPr>
          <a:xfrm>
            <a:off x="1304412" y="5485562"/>
            <a:ext cx="1323340" cy="657225"/>
          </a:xfrm>
          <a:custGeom>
            <a:avLst/>
            <a:gdLst/>
            <a:ahLst/>
            <a:cxnLst/>
            <a:rect l="l" t="t" r="r" b="b"/>
            <a:pathLst>
              <a:path w="1323339" h="6572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0859"/>
                </a:lnTo>
                <a:lnTo>
                  <a:pt x="1190" y="624913"/>
                </a:lnTo>
                <a:lnTo>
                  <a:pt x="9525" y="647534"/>
                </a:lnTo>
                <a:lnTo>
                  <a:pt x="32146" y="655869"/>
                </a:lnTo>
                <a:lnTo>
                  <a:pt x="76200" y="657059"/>
                </a:lnTo>
                <a:lnTo>
                  <a:pt x="1246847" y="657059"/>
                </a:lnTo>
                <a:lnTo>
                  <a:pt x="1290901" y="655869"/>
                </a:lnTo>
                <a:lnTo>
                  <a:pt x="1313522" y="647534"/>
                </a:lnTo>
                <a:lnTo>
                  <a:pt x="1321857" y="624913"/>
                </a:lnTo>
                <a:lnTo>
                  <a:pt x="1323047" y="580859"/>
                </a:lnTo>
                <a:lnTo>
                  <a:pt x="1323047" y="76200"/>
                </a:lnTo>
                <a:lnTo>
                  <a:pt x="1321857" y="32146"/>
                </a:lnTo>
                <a:lnTo>
                  <a:pt x="1313522" y="9525"/>
                </a:lnTo>
                <a:lnTo>
                  <a:pt x="1290901" y="1190"/>
                </a:lnTo>
                <a:lnTo>
                  <a:pt x="124684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16"/>
          <p:cNvSpPr/>
          <p:nvPr/>
        </p:nvSpPr>
        <p:spPr>
          <a:xfrm>
            <a:off x="2242820" y="5589981"/>
            <a:ext cx="441959" cy="436245"/>
          </a:xfrm>
          <a:custGeom>
            <a:avLst/>
            <a:gdLst/>
            <a:ahLst/>
            <a:cxnLst/>
            <a:rect l="l" t="t" r="r" b="b"/>
            <a:pathLst>
              <a:path w="441960" h="436245" extrusionOk="0">
                <a:moveTo>
                  <a:pt x="0" y="0"/>
                </a:moveTo>
                <a:lnTo>
                  <a:pt x="441452" y="0"/>
                </a:lnTo>
                <a:lnTo>
                  <a:pt x="441744" y="435825"/>
                </a:lnTo>
                <a:lnTo>
                  <a:pt x="321348" y="435825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"/>
          <p:cNvSpPr/>
          <p:nvPr/>
        </p:nvSpPr>
        <p:spPr>
          <a:xfrm>
            <a:off x="263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7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7"/>
          <p:cNvSpPr txBox="1"/>
          <p:nvPr/>
        </p:nvSpPr>
        <p:spPr>
          <a:xfrm>
            <a:off x="723901" y="1299083"/>
            <a:ext cx="3136766" cy="28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laufen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rennen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7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7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7"/>
          <p:cNvSpPr/>
          <p:nvPr/>
        </p:nvSpPr>
        <p:spPr>
          <a:xfrm>
            <a:off x="1145794" y="37217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17"/>
          <p:cNvSpPr/>
          <p:nvPr/>
        </p:nvSpPr>
        <p:spPr>
          <a:xfrm>
            <a:off x="1145794" y="37217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17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17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Laufen</a:t>
            </a:r>
            <a:r>
              <a:rPr lang="en-US" dirty="0"/>
              <a:t>/</a:t>
            </a:r>
            <a:r>
              <a:rPr lang="en-US" dirty="0" err="1"/>
              <a:t>Rennen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8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8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8"/>
          <p:cNvSpPr/>
          <p:nvPr/>
        </p:nvSpPr>
        <p:spPr>
          <a:xfrm>
            <a:off x="0" y="4844211"/>
            <a:ext cx="2298700" cy="1557020"/>
          </a:xfrm>
          <a:custGeom>
            <a:avLst/>
            <a:gdLst/>
            <a:ahLst/>
            <a:cxnLst/>
            <a:rect l="l" t="t" r="r" b="b"/>
            <a:pathLst>
              <a:path w="2298700" h="1557020" extrusionOk="0">
                <a:moveTo>
                  <a:pt x="0" y="1556588"/>
                </a:moveTo>
                <a:lnTo>
                  <a:pt x="2298700" y="1556588"/>
                </a:lnTo>
                <a:lnTo>
                  <a:pt x="22987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8"/>
          <p:cNvSpPr/>
          <p:nvPr/>
        </p:nvSpPr>
        <p:spPr>
          <a:xfrm>
            <a:off x="2298700" y="4844211"/>
            <a:ext cx="2273300" cy="1557020"/>
          </a:xfrm>
          <a:custGeom>
            <a:avLst/>
            <a:gdLst/>
            <a:ahLst/>
            <a:cxnLst/>
            <a:rect l="l" t="t" r="r" b="b"/>
            <a:pathLst>
              <a:path w="2273300" h="1557020" extrusionOk="0">
                <a:moveTo>
                  <a:pt x="0" y="1556588"/>
                </a:moveTo>
                <a:lnTo>
                  <a:pt x="2273300" y="1556588"/>
                </a:lnTo>
                <a:lnTo>
                  <a:pt x="22733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8"/>
          <p:cNvSpPr/>
          <p:nvPr/>
        </p:nvSpPr>
        <p:spPr>
          <a:xfrm>
            <a:off x="2298700" y="4781296"/>
            <a:ext cx="2273300" cy="1619885"/>
          </a:xfrm>
          <a:custGeom>
            <a:avLst/>
            <a:gdLst/>
            <a:ahLst/>
            <a:cxnLst/>
            <a:rect l="l" t="t" r="r" b="b"/>
            <a:pathLst>
              <a:path w="2273300" h="1619885" extrusionOk="0">
                <a:moveTo>
                  <a:pt x="2273300" y="0"/>
                </a:moveTo>
                <a:lnTo>
                  <a:pt x="0" y="0"/>
                </a:lnTo>
                <a:lnTo>
                  <a:pt x="0" y="1619503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8"/>
          <p:cNvSpPr/>
          <p:nvPr/>
        </p:nvSpPr>
        <p:spPr>
          <a:xfrm>
            <a:off x="0" y="983992"/>
            <a:ext cx="4572000" cy="1536065"/>
          </a:xfrm>
          <a:custGeom>
            <a:avLst/>
            <a:gdLst/>
            <a:ahLst/>
            <a:cxnLst/>
            <a:rect l="l" t="t" r="r" b="b"/>
            <a:pathLst>
              <a:path w="4572000" h="1536064" extrusionOk="0">
                <a:moveTo>
                  <a:pt x="0" y="1535696"/>
                </a:moveTo>
                <a:lnTo>
                  <a:pt x="4572000" y="1535696"/>
                </a:lnTo>
                <a:lnTo>
                  <a:pt x="4572000" y="0"/>
                </a:lnTo>
                <a:lnTo>
                  <a:pt x="0" y="0"/>
                </a:lnTo>
                <a:lnTo>
                  <a:pt x="0" y="153569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8"/>
          <p:cNvSpPr/>
          <p:nvPr/>
        </p:nvSpPr>
        <p:spPr>
          <a:xfrm>
            <a:off x="0" y="2462796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 extrusionOk="0">
                <a:moveTo>
                  <a:pt x="0" y="2381415"/>
                </a:moveTo>
                <a:lnTo>
                  <a:pt x="4572000" y="2381415"/>
                </a:lnTo>
                <a:lnTo>
                  <a:pt x="4572000" y="0"/>
                </a:lnTo>
                <a:lnTo>
                  <a:pt x="0" y="0"/>
                </a:lnTo>
                <a:lnTo>
                  <a:pt x="0" y="238141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8"/>
          <p:cNvSpPr/>
          <p:nvPr/>
        </p:nvSpPr>
        <p:spPr>
          <a:xfrm>
            <a:off x="0" y="483149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8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8"/>
          <p:cNvSpPr txBox="1">
            <a:spLocks noGrp="1"/>
          </p:cNvSpPr>
          <p:nvPr>
            <p:ph type="title"/>
          </p:nvPr>
        </p:nvSpPr>
        <p:spPr>
          <a:xfrm>
            <a:off x="215900" y="262479"/>
            <a:ext cx="4307586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 dirty="0" err="1"/>
              <a:t>Laufen</a:t>
            </a:r>
            <a:r>
              <a:rPr lang="en-US" dirty="0"/>
              <a:t>/</a:t>
            </a:r>
            <a:r>
              <a:rPr lang="en-US" dirty="0" err="1"/>
              <a:t>Rennen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9" name="Google Shape;479;p18"/>
          <p:cNvSpPr txBox="1"/>
          <p:nvPr/>
        </p:nvSpPr>
        <p:spPr>
          <a:xfrm>
            <a:off x="1678920" y="1035706"/>
            <a:ext cx="1493519" cy="2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0" name="Google Shape;480;p18"/>
          <p:cNvSpPr txBox="1"/>
          <p:nvPr/>
        </p:nvSpPr>
        <p:spPr>
          <a:xfrm>
            <a:off x="1491544" y="2576792"/>
            <a:ext cx="2495333" cy="25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2" name="Google Shape;482;p18"/>
          <p:cNvSpPr/>
          <p:nvPr/>
        </p:nvSpPr>
        <p:spPr>
          <a:xfrm>
            <a:off x="2057400" y="14020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8"/>
          <p:cNvSpPr txBox="1"/>
          <p:nvPr/>
        </p:nvSpPr>
        <p:spPr>
          <a:xfrm>
            <a:off x="2120088" y="1879041"/>
            <a:ext cx="1493515" cy="34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5400" marR="5080" lvl="0" indent="-133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laufende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rennende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</a:p>
        </p:txBody>
      </p:sp>
      <p:sp>
        <p:nvSpPr>
          <p:cNvPr id="484" name="Google Shape;484;p18"/>
          <p:cNvSpPr/>
          <p:nvPr/>
        </p:nvSpPr>
        <p:spPr>
          <a:xfrm>
            <a:off x="2546400" y="14781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18"/>
          <p:cNvSpPr/>
          <p:nvPr/>
        </p:nvSpPr>
        <p:spPr>
          <a:xfrm>
            <a:off x="2546400" y="1478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8"/>
          <p:cNvSpPr/>
          <p:nvPr/>
        </p:nvSpPr>
        <p:spPr>
          <a:xfrm>
            <a:off x="1135303" y="1431925"/>
            <a:ext cx="712482" cy="5383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8"/>
          <p:cNvSpPr txBox="1"/>
          <p:nvPr/>
        </p:nvSpPr>
        <p:spPr>
          <a:xfrm>
            <a:off x="1147942" y="1990726"/>
            <a:ext cx="699839" cy="13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Jungle</a:t>
            </a:r>
            <a:endParaRPr sz="6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0" name="Google Shape;490;p18"/>
          <p:cNvSpPr txBox="1"/>
          <p:nvPr/>
        </p:nvSpPr>
        <p:spPr>
          <a:xfrm>
            <a:off x="270142" y="1958339"/>
            <a:ext cx="719559" cy="35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1" name="Google Shape;491;p18"/>
          <p:cNvSpPr/>
          <p:nvPr/>
        </p:nvSpPr>
        <p:spPr>
          <a:xfrm>
            <a:off x="397052" y="1478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8"/>
          <p:cNvSpPr/>
          <p:nvPr/>
        </p:nvSpPr>
        <p:spPr>
          <a:xfrm>
            <a:off x="397052" y="1478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18"/>
          <p:cNvSpPr/>
          <p:nvPr/>
        </p:nvSpPr>
        <p:spPr>
          <a:xfrm>
            <a:off x="3484879" y="1422400"/>
            <a:ext cx="731520" cy="7315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18"/>
          <p:cNvSpPr txBox="1"/>
          <p:nvPr/>
        </p:nvSpPr>
        <p:spPr>
          <a:xfrm>
            <a:off x="3557149" y="1986429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5" name="Google Shape;495;p18"/>
          <p:cNvSpPr/>
          <p:nvPr/>
        </p:nvSpPr>
        <p:spPr>
          <a:xfrm>
            <a:off x="651863" y="2958759"/>
            <a:ext cx="609599" cy="609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8"/>
          <p:cNvSpPr txBox="1"/>
          <p:nvPr/>
        </p:nvSpPr>
        <p:spPr>
          <a:xfrm>
            <a:off x="709542" y="3400176"/>
            <a:ext cx="49466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7" name="Google Shape;497;p18"/>
          <p:cNvSpPr txBox="1"/>
          <p:nvPr/>
        </p:nvSpPr>
        <p:spPr>
          <a:xfrm>
            <a:off x="270142" y="4951874"/>
            <a:ext cx="1892064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8" name="Google Shape;498;p18"/>
          <p:cNvSpPr txBox="1"/>
          <p:nvPr/>
        </p:nvSpPr>
        <p:spPr>
          <a:xfrm>
            <a:off x="358535" y="5655446"/>
            <a:ext cx="1462836" cy="344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4165"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grüne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Flagge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855599" y="5317752"/>
            <a:ext cx="488442" cy="26035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18"/>
          <p:cNvSpPr/>
          <p:nvPr/>
        </p:nvSpPr>
        <p:spPr>
          <a:xfrm>
            <a:off x="855599" y="531775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18"/>
          <p:cNvSpPr txBox="1"/>
          <p:nvPr/>
        </p:nvSpPr>
        <p:spPr>
          <a:xfrm>
            <a:off x="3116357" y="4951874"/>
            <a:ext cx="481332" cy="21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18"/>
          <p:cNvSpPr txBox="1"/>
          <p:nvPr/>
        </p:nvSpPr>
        <p:spPr>
          <a:xfrm>
            <a:off x="2445852" y="5683630"/>
            <a:ext cx="198725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Animation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langsamer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versuche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Warte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Inneren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des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Wiederhole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hinzuzufügen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483;p18">
            <a:extLst>
              <a:ext uri="{FF2B5EF4-FFF2-40B4-BE49-F238E27FC236}">
                <a16:creationId xmlns:a16="http://schemas.microsoft.com/office/drawing/2014/main" id="{BA249E65-870F-4760-B347-81FD57475106}"/>
              </a:ext>
            </a:extLst>
          </p:cNvPr>
          <p:cNvSpPr txBox="1"/>
          <p:nvPr/>
        </p:nvSpPr>
        <p:spPr>
          <a:xfrm>
            <a:off x="2130055" y="2211774"/>
            <a:ext cx="2171803" cy="25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5400" marR="5080" lvl="0" indent="-133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englischen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walking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running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3D1D59E-6213-459B-8069-3B9B7C9E9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3576" y="2753341"/>
            <a:ext cx="1676964" cy="20845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44C842D-4ECE-4E4E-9FCA-5B3165664D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7330" y="5217800"/>
            <a:ext cx="1189822" cy="4708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1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9"/>
          <p:cNvSpPr txBox="1"/>
          <p:nvPr/>
        </p:nvSpPr>
        <p:spPr>
          <a:xfrm>
            <a:off x="821804" y="1231230"/>
            <a:ext cx="303886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die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Flügel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schlagen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19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8" name="Google Shape;518;p19"/>
          <p:cNvSpPr/>
          <p:nvPr/>
        </p:nvSpPr>
        <p:spPr>
          <a:xfrm>
            <a:off x="1142428" y="1851698"/>
            <a:ext cx="2280412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9"/>
          <p:cNvSpPr/>
          <p:nvPr/>
        </p:nvSpPr>
        <p:spPr>
          <a:xfrm>
            <a:off x="1142428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9"/>
          <p:cNvSpPr/>
          <p:nvPr/>
        </p:nvSpPr>
        <p:spPr>
          <a:xfrm>
            <a:off x="1142428" y="3747134"/>
            <a:ext cx="2280412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9"/>
          <p:cNvSpPr/>
          <p:nvPr/>
        </p:nvSpPr>
        <p:spPr>
          <a:xfrm>
            <a:off x="1142428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1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1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9"/>
          <p:cNvSpPr txBox="1">
            <a:spLocks noGrp="1"/>
          </p:cNvSpPr>
          <p:nvPr>
            <p:ph type="title"/>
          </p:nvPr>
        </p:nvSpPr>
        <p:spPr>
          <a:xfrm>
            <a:off x="205153" y="433115"/>
            <a:ext cx="416169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Fliegen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2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0" y="927100"/>
            <a:ext cx="4572000" cy="1626870"/>
          </a:xfrm>
          <a:custGeom>
            <a:avLst/>
            <a:gdLst/>
            <a:ahLst/>
            <a:cxnLst/>
            <a:rect l="l" t="t" r="r" b="b"/>
            <a:pathLst>
              <a:path w="4572000" h="1626870" extrusionOk="0">
                <a:moveTo>
                  <a:pt x="0" y="1626844"/>
                </a:moveTo>
                <a:lnTo>
                  <a:pt x="4572000" y="1626844"/>
                </a:lnTo>
                <a:lnTo>
                  <a:pt x="4572000" y="0"/>
                </a:lnTo>
                <a:lnTo>
                  <a:pt x="0" y="0"/>
                </a:lnTo>
                <a:lnTo>
                  <a:pt x="0" y="162684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0" y="2553944"/>
            <a:ext cx="4572000" cy="2856865"/>
          </a:xfrm>
          <a:custGeom>
            <a:avLst/>
            <a:gdLst/>
            <a:ahLst/>
            <a:cxnLst/>
            <a:rect l="l" t="t" r="r" b="b"/>
            <a:pathLst>
              <a:path w="4572000" h="2856865" extrusionOk="0">
                <a:moveTo>
                  <a:pt x="0" y="2856255"/>
                </a:moveTo>
                <a:lnTo>
                  <a:pt x="4572000" y="2856255"/>
                </a:lnTo>
                <a:lnTo>
                  <a:pt x="4572000" y="0"/>
                </a:lnTo>
                <a:lnTo>
                  <a:pt x="0" y="0"/>
                </a:lnTo>
                <a:lnTo>
                  <a:pt x="0" y="285625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0" y="254123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981200" y="1351280"/>
            <a:ext cx="0" cy="1054100"/>
          </a:xfrm>
          <a:custGeom>
            <a:avLst/>
            <a:gdLst/>
            <a:ahLst/>
            <a:cxnLst/>
            <a:rect l="l" t="t" r="r" b="b"/>
            <a:pathLst>
              <a:path w="120000" h="1054100" extrusionOk="0">
                <a:moveTo>
                  <a:pt x="0" y="0"/>
                </a:moveTo>
                <a:lnTo>
                  <a:pt x="0" y="1053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20"/>
          <p:cNvSpPr txBox="1"/>
          <p:nvPr/>
        </p:nvSpPr>
        <p:spPr>
          <a:xfrm>
            <a:off x="1927422" y="1861406"/>
            <a:ext cx="1727500" cy="32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 den Papageien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fliegende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8" name="Google Shape;538;p20"/>
          <p:cNvSpPr/>
          <p:nvPr/>
        </p:nvSpPr>
        <p:spPr>
          <a:xfrm>
            <a:off x="2561640" y="1427357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20"/>
          <p:cNvSpPr/>
          <p:nvPr/>
        </p:nvSpPr>
        <p:spPr>
          <a:xfrm>
            <a:off x="2561640" y="14273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045959" y="1381125"/>
            <a:ext cx="712482" cy="5391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20"/>
          <p:cNvSpPr txBox="1"/>
          <p:nvPr/>
        </p:nvSpPr>
        <p:spPr>
          <a:xfrm>
            <a:off x="1219066" y="1917700"/>
            <a:ext cx="3663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Canyon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4" name="Google Shape;544;p20"/>
          <p:cNvSpPr txBox="1"/>
          <p:nvPr/>
        </p:nvSpPr>
        <p:spPr>
          <a:xfrm>
            <a:off x="242635" y="1907539"/>
            <a:ext cx="662105" cy="37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5" name="Google Shape;545;p20"/>
          <p:cNvSpPr/>
          <p:nvPr/>
        </p:nvSpPr>
        <p:spPr>
          <a:xfrm>
            <a:off x="372922" y="1427357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20"/>
          <p:cNvSpPr/>
          <p:nvPr/>
        </p:nvSpPr>
        <p:spPr>
          <a:xfrm>
            <a:off x="372922" y="14273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20"/>
          <p:cNvSpPr/>
          <p:nvPr/>
        </p:nvSpPr>
        <p:spPr>
          <a:xfrm>
            <a:off x="3666564" y="138717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20"/>
          <p:cNvSpPr/>
          <p:nvPr/>
        </p:nvSpPr>
        <p:spPr>
          <a:xfrm>
            <a:off x="3689407" y="1404557"/>
            <a:ext cx="666779" cy="5760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20"/>
          <p:cNvSpPr/>
          <p:nvPr/>
        </p:nvSpPr>
        <p:spPr>
          <a:xfrm>
            <a:off x="3678206" y="139245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20"/>
          <p:cNvSpPr txBox="1"/>
          <p:nvPr/>
        </p:nvSpPr>
        <p:spPr>
          <a:xfrm>
            <a:off x="3866858" y="1923746"/>
            <a:ext cx="3060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Parrot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215900" y="228831"/>
            <a:ext cx="287337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</a:t>
            </a:r>
            <a:r>
              <a:rPr lang="de-DE" dirty="0" err="1"/>
              <a:t>iegen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3" name="Google Shape;553;p20"/>
          <p:cNvSpPr txBox="1"/>
          <p:nvPr/>
        </p:nvSpPr>
        <p:spPr>
          <a:xfrm>
            <a:off x="1456103" y="1036539"/>
            <a:ext cx="1659786" cy="24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0" y="5410200"/>
            <a:ext cx="4572000" cy="990600"/>
          </a:xfrm>
          <a:custGeom>
            <a:avLst/>
            <a:gdLst/>
            <a:ahLst/>
            <a:cxnLst/>
            <a:rect l="l" t="t" r="r" b="b"/>
            <a:pathLst>
              <a:path w="4572000" h="990600" extrusionOk="0">
                <a:moveTo>
                  <a:pt x="0" y="990600"/>
                </a:moveTo>
                <a:lnTo>
                  <a:pt x="4572000" y="990600"/>
                </a:lnTo>
                <a:lnTo>
                  <a:pt x="4572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20"/>
          <p:cNvSpPr/>
          <p:nvPr/>
        </p:nvSpPr>
        <p:spPr>
          <a:xfrm>
            <a:off x="0" y="539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20"/>
          <p:cNvSpPr/>
          <p:nvPr/>
        </p:nvSpPr>
        <p:spPr>
          <a:xfrm>
            <a:off x="2285996" y="3326982"/>
            <a:ext cx="0" cy="1838960"/>
          </a:xfrm>
          <a:custGeom>
            <a:avLst/>
            <a:gdLst/>
            <a:ahLst/>
            <a:cxnLst/>
            <a:rect l="l" t="t" r="r" b="b"/>
            <a:pathLst>
              <a:path w="120000" h="1838960" extrusionOk="0">
                <a:moveTo>
                  <a:pt x="0" y="0"/>
                </a:moveTo>
                <a:lnTo>
                  <a:pt x="0" y="18389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20"/>
          <p:cNvSpPr txBox="1"/>
          <p:nvPr/>
        </p:nvSpPr>
        <p:spPr>
          <a:xfrm>
            <a:off x="1028699" y="4250024"/>
            <a:ext cx="1146285" cy="15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26465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Setze</a:t>
            </a:r>
            <a:r>
              <a:rPr lang="en-US" sz="900" dirty="0">
                <a:solidFill>
                  <a:srgbClr val="626465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dirty="0" err="1">
                <a:solidFill>
                  <a:srgbClr val="626465"/>
                </a:solidFill>
                <a:latin typeface="Roboto Medium"/>
                <a:ea typeface="Roboto Medium"/>
                <a:cs typeface="Roboto Medium"/>
                <a:sym typeface="Roboto Medium"/>
              </a:rPr>
              <a:t>Endpunkt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20"/>
          <p:cNvSpPr txBox="1"/>
          <p:nvPr/>
        </p:nvSpPr>
        <p:spPr>
          <a:xfrm>
            <a:off x="3487184" y="4230974"/>
            <a:ext cx="1056386" cy="19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0" name="Google Shape;560;p20"/>
          <p:cNvSpPr/>
          <p:nvPr/>
        </p:nvSpPr>
        <p:spPr>
          <a:xfrm>
            <a:off x="1285366" y="3663309"/>
            <a:ext cx="660400" cy="186055"/>
          </a:xfrm>
          <a:custGeom>
            <a:avLst/>
            <a:gdLst/>
            <a:ahLst/>
            <a:cxnLst/>
            <a:rect l="l" t="t" r="r" b="b"/>
            <a:pathLst>
              <a:path w="660400" h="186054" extrusionOk="0">
                <a:moveTo>
                  <a:pt x="660145" y="0"/>
                </a:moveTo>
                <a:lnTo>
                  <a:pt x="660145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20"/>
          <p:cNvSpPr/>
          <p:nvPr/>
        </p:nvSpPr>
        <p:spPr>
          <a:xfrm>
            <a:off x="1730025" y="4077239"/>
            <a:ext cx="127000" cy="194310"/>
          </a:xfrm>
          <a:custGeom>
            <a:avLst/>
            <a:gdLst/>
            <a:ahLst/>
            <a:cxnLst/>
            <a:rect l="l" t="t" r="r" b="b"/>
            <a:pathLst>
              <a:path w="127000" h="194310" extrusionOk="0">
                <a:moveTo>
                  <a:pt x="0" y="0"/>
                </a:moveTo>
                <a:lnTo>
                  <a:pt x="126580" y="0"/>
                </a:lnTo>
                <a:lnTo>
                  <a:pt x="126580" y="194195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20"/>
          <p:cNvSpPr/>
          <p:nvPr/>
        </p:nvSpPr>
        <p:spPr>
          <a:xfrm>
            <a:off x="3619500" y="3899142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Google Shape;563;p20"/>
          <p:cNvSpPr/>
          <p:nvPr/>
        </p:nvSpPr>
        <p:spPr>
          <a:xfrm>
            <a:off x="3619500" y="4368502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" name="Google Shape;565;p20"/>
          <p:cNvSpPr txBox="1"/>
          <p:nvPr/>
        </p:nvSpPr>
        <p:spPr>
          <a:xfrm>
            <a:off x="618308" y="5495506"/>
            <a:ext cx="2782439" cy="33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7533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</a:p>
        </p:txBody>
      </p:sp>
      <p:sp>
        <p:nvSpPr>
          <p:cNvPr id="566" name="Google Shape;566;p20"/>
          <p:cNvSpPr/>
          <p:nvPr/>
        </p:nvSpPr>
        <p:spPr>
          <a:xfrm>
            <a:off x="2850266" y="5797550"/>
            <a:ext cx="488442" cy="260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20"/>
          <p:cNvSpPr/>
          <p:nvPr/>
        </p:nvSpPr>
        <p:spPr>
          <a:xfrm>
            <a:off x="2850266" y="57975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20"/>
          <p:cNvSpPr/>
          <p:nvPr/>
        </p:nvSpPr>
        <p:spPr>
          <a:xfrm>
            <a:off x="2652135" y="59396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BADAE-E1E0-224F-BA45-3261E9308812}"/>
              </a:ext>
            </a:extLst>
          </p:cNvPr>
          <p:cNvSpPr txBox="1"/>
          <p:nvPr/>
        </p:nvSpPr>
        <p:spPr>
          <a:xfrm>
            <a:off x="0" y="265525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PROGRAMMIERE 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39A2B-615A-BE4B-9258-9B7C376A4848}"/>
              </a:ext>
            </a:extLst>
          </p:cNvPr>
          <p:cNvSpPr txBox="1"/>
          <p:nvPr/>
        </p:nvSpPr>
        <p:spPr>
          <a:xfrm>
            <a:off x="0" y="3077509"/>
            <a:ext cx="2307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Gleite</a:t>
            </a:r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über</a:t>
            </a:r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den </a:t>
            </a:r>
            <a:r>
              <a:rPr lang="en-US" b="1" dirty="0" err="1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Bildschirm</a:t>
            </a:r>
            <a:endParaRPr lang="en-US" b="1" dirty="0">
              <a:solidFill>
                <a:srgbClr val="00A1C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FE1F28-BCB9-8548-B04F-51DAF3E57640}"/>
              </a:ext>
            </a:extLst>
          </p:cNvPr>
          <p:cNvSpPr txBox="1"/>
          <p:nvPr/>
        </p:nvSpPr>
        <p:spPr>
          <a:xfrm>
            <a:off x="2223270" y="3074109"/>
            <a:ext cx="2354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Schlage die </a:t>
            </a:r>
            <a:r>
              <a:rPr lang="en-US" b="1" dirty="0" err="1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Flügel</a:t>
            </a:r>
            <a:endParaRPr lang="en-US" b="1" dirty="0">
              <a:solidFill>
                <a:srgbClr val="00A1C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15032-76B6-CF4E-8F6C-B39619C30240}"/>
              </a:ext>
            </a:extLst>
          </p:cNvPr>
          <p:cNvSpPr txBox="1"/>
          <p:nvPr/>
        </p:nvSpPr>
        <p:spPr>
          <a:xfrm>
            <a:off x="1459249" y="3379529"/>
            <a:ext cx="80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Setze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den </a:t>
            </a:r>
            <a:r>
              <a:rPr lang="en-US" sz="900" dirty="0" err="1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Startpunkt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D63619-3C16-2D42-AE70-B24CF65E2654}"/>
              </a:ext>
            </a:extLst>
          </p:cNvPr>
          <p:cNvSpPr txBox="1"/>
          <p:nvPr/>
        </p:nvSpPr>
        <p:spPr>
          <a:xfrm>
            <a:off x="3319235" y="3673022"/>
            <a:ext cx="1392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Wähle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ein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Kostüm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47" name="Google Shape;565;p20">
            <a:extLst>
              <a:ext uri="{FF2B5EF4-FFF2-40B4-BE49-F238E27FC236}">
                <a16:creationId xmlns:a16="http://schemas.microsoft.com/office/drawing/2014/main" id="{34CE24E3-8AAF-B246-AC0B-FE22E274088D}"/>
              </a:ext>
            </a:extLst>
          </p:cNvPr>
          <p:cNvSpPr txBox="1"/>
          <p:nvPr/>
        </p:nvSpPr>
        <p:spPr>
          <a:xfrm>
            <a:off x="1213653" y="5776507"/>
            <a:ext cx="146812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um zu starten die grüne Flagge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6DFF431-E43A-4B63-A074-D83CF02BB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465" y="3293686"/>
            <a:ext cx="1684165" cy="1161493"/>
          </a:xfrm>
          <a:prstGeom prst="rect">
            <a:avLst/>
          </a:prstGeom>
        </p:spPr>
      </p:pic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C5BD95F-6DF8-476E-9AA0-3ADF097B31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4806" y="3273522"/>
            <a:ext cx="1610320" cy="2100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21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7" name="Google Shape;57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21"/>
          <p:cNvSpPr txBox="1"/>
          <p:nvPr/>
        </p:nvSpPr>
        <p:spPr>
          <a:xfrm>
            <a:off x="1331386" y="1256310"/>
            <a:ext cx="1909213" cy="25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Bring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zum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reden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2" name="Google Shape;582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83" name="Google Shape;583;p21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21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21"/>
          <p:cNvSpPr/>
          <p:nvPr/>
        </p:nvSpPr>
        <p:spPr>
          <a:xfrm>
            <a:off x="1145806" y="37344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21"/>
          <p:cNvSpPr/>
          <p:nvPr/>
        </p:nvSpPr>
        <p:spPr>
          <a:xfrm>
            <a:off x="1145794" y="37344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21"/>
          <p:cNvSpPr/>
          <p:nvPr/>
        </p:nvSpPr>
        <p:spPr>
          <a:xfrm>
            <a:off x="850224" y="4514466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21"/>
          <p:cNvSpPr/>
          <p:nvPr/>
        </p:nvSpPr>
        <p:spPr>
          <a:xfrm>
            <a:off x="958660" y="4514466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2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2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21"/>
          <p:cNvSpPr txBox="1">
            <a:spLocks noGrp="1"/>
          </p:cNvSpPr>
          <p:nvPr>
            <p:ph type="title"/>
          </p:nvPr>
        </p:nvSpPr>
        <p:spPr>
          <a:xfrm>
            <a:off x="140677" y="433115"/>
            <a:ext cx="42672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Reden</a:t>
            </a: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2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Google Shape;598;p2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0" y="927100"/>
            <a:ext cx="4572000" cy="2152650"/>
          </a:xfrm>
          <a:custGeom>
            <a:avLst/>
            <a:gdLst/>
            <a:ahLst/>
            <a:cxnLst/>
            <a:rect l="l" t="t" r="r" b="b"/>
            <a:pathLst>
              <a:path w="4572000" h="2152650" extrusionOk="0">
                <a:moveTo>
                  <a:pt x="0" y="2152650"/>
                </a:moveTo>
                <a:lnTo>
                  <a:pt x="4572000" y="2152650"/>
                </a:lnTo>
                <a:lnTo>
                  <a:pt x="4572000" y="0"/>
                </a:lnTo>
                <a:lnTo>
                  <a:pt x="0" y="0"/>
                </a:lnTo>
                <a:lnTo>
                  <a:pt x="0" y="21526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" name="Google Shape;601;p22"/>
          <p:cNvSpPr/>
          <p:nvPr/>
        </p:nvSpPr>
        <p:spPr>
          <a:xfrm>
            <a:off x="0" y="3079750"/>
            <a:ext cx="4572000" cy="2354580"/>
          </a:xfrm>
          <a:custGeom>
            <a:avLst/>
            <a:gdLst/>
            <a:ahLst/>
            <a:cxnLst/>
            <a:rect l="l" t="t" r="r" b="b"/>
            <a:pathLst>
              <a:path w="4572000" h="2354579" extrusionOk="0">
                <a:moveTo>
                  <a:pt x="0" y="2354326"/>
                </a:moveTo>
                <a:lnTo>
                  <a:pt x="4572000" y="2354326"/>
                </a:lnTo>
                <a:lnTo>
                  <a:pt x="4572000" y="0"/>
                </a:lnTo>
                <a:lnTo>
                  <a:pt x="0" y="0"/>
                </a:lnTo>
                <a:lnTo>
                  <a:pt x="0" y="235432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22"/>
          <p:cNvSpPr/>
          <p:nvPr/>
        </p:nvSpPr>
        <p:spPr>
          <a:xfrm>
            <a:off x="0" y="3067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22"/>
          <p:cNvSpPr/>
          <p:nvPr/>
        </p:nvSpPr>
        <p:spPr>
          <a:xfrm>
            <a:off x="0" y="5434076"/>
            <a:ext cx="4572000" cy="967105"/>
          </a:xfrm>
          <a:custGeom>
            <a:avLst/>
            <a:gdLst/>
            <a:ahLst/>
            <a:cxnLst/>
            <a:rect l="l" t="t" r="r" b="b"/>
            <a:pathLst>
              <a:path w="4572000" h="967104" extrusionOk="0">
                <a:moveTo>
                  <a:pt x="0" y="966724"/>
                </a:moveTo>
                <a:lnTo>
                  <a:pt x="4572000" y="966724"/>
                </a:lnTo>
                <a:lnTo>
                  <a:pt x="4572000" y="0"/>
                </a:lnTo>
                <a:lnTo>
                  <a:pt x="0" y="0"/>
                </a:lnTo>
                <a:lnTo>
                  <a:pt x="0" y="966724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22"/>
          <p:cNvSpPr/>
          <p:nvPr/>
        </p:nvSpPr>
        <p:spPr>
          <a:xfrm>
            <a:off x="0" y="542137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22"/>
          <p:cNvSpPr/>
          <p:nvPr/>
        </p:nvSpPr>
        <p:spPr>
          <a:xfrm>
            <a:off x="1758950" y="1361439"/>
            <a:ext cx="0" cy="1573530"/>
          </a:xfrm>
          <a:custGeom>
            <a:avLst/>
            <a:gdLst/>
            <a:ahLst/>
            <a:cxnLst/>
            <a:rect l="l" t="t" r="r" b="b"/>
            <a:pathLst>
              <a:path w="120000" h="1573530" extrusionOk="0">
                <a:moveTo>
                  <a:pt x="0" y="0"/>
                </a:moveTo>
                <a:lnTo>
                  <a:pt x="0" y="1573415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22"/>
          <p:cNvSpPr/>
          <p:nvPr/>
        </p:nvSpPr>
        <p:spPr>
          <a:xfrm>
            <a:off x="754016" y="1440057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22"/>
          <p:cNvSpPr/>
          <p:nvPr/>
        </p:nvSpPr>
        <p:spPr>
          <a:xfrm>
            <a:off x="754016" y="14400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Google Shape;608;p22"/>
          <p:cNvSpPr txBox="1"/>
          <p:nvPr/>
        </p:nvSpPr>
        <p:spPr>
          <a:xfrm>
            <a:off x="467180" y="1897379"/>
            <a:ext cx="9867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Penguin 2.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725307" y="2190013"/>
            <a:ext cx="469812" cy="5298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22"/>
          <p:cNvSpPr txBox="1"/>
          <p:nvPr/>
        </p:nvSpPr>
        <p:spPr>
          <a:xfrm>
            <a:off x="762116" y="2691279"/>
            <a:ext cx="39814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Penguin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3" name="Google Shape;613;p22"/>
          <p:cNvSpPr txBox="1"/>
          <p:nvPr/>
        </p:nvSpPr>
        <p:spPr>
          <a:xfrm>
            <a:off x="3037839" y="1679772"/>
            <a:ext cx="1285586" cy="49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 indent="0" algn="l" rtl="0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den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um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Pinguins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8" name="Google Shape;618;p22"/>
          <p:cNvSpPr txBox="1">
            <a:spLocks noGrp="1"/>
          </p:cNvSpPr>
          <p:nvPr>
            <p:ph type="title"/>
          </p:nvPr>
        </p:nvSpPr>
        <p:spPr>
          <a:xfrm>
            <a:off x="215900" y="186993"/>
            <a:ext cx="3084195" cy="67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Reden</a:t>
            </a:r>
            <a:endParaRPr lang="en-US" dirty="0"/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1395170" y="3194712"/>
            <a:ext cx="2498623" cy="23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0" name="Google Shape;620;p22"/>
          <p:cNvSpPr txBox="1"/>
          <p:nvPr/>
        </p:nvSpPr>
        <p:spPr>
          <a:xfrm>
            <a:off x="1462493" y="1026334"/>
            <a:ext cx="1659785" cy="28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2" name="Google Shape;622;p22"/>
          <p:cNvSpPr txBox="1"/>
          <p:nvPr/>
        </p:nvSpPr>
        <p:spPr>
          <a:xfrm>
            <a:off x="546100" y="4906758"/>
            <a:ext cx="1275972" cy="46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was du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703580" y="4695849"/>
            <a:ext cx="0" cy="232410"/>
          </a:xfrm>
          <a:custGeom>
            <a:avLst/>
            <a:gdLst/>
            <a:ahLst/>
            <a:cxnLst/>
            <a:rect l="l" t="t" r="r" b="b"/>
            <a:pathLst>
              <a:path w="120000" h="232410" extrusionOk="0">
                <a:moveTo>
                  <a:pt x="0" y="232295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22"/>
          <p:cNvSpPr/>
          <p:nvPr/>
        </p:nvSpPr>
        <p:spPr>
          <a:xfrm>
            <a:off x="1905000" y="3629802"/>
            <a:ext cx="0" cy="1623060"/>
          </a:xfrm>
          <a:custGeom>
            <a:avLst/>
            <a:gdLst/>
            <a:ahLst/>
            <a:cxnLst/>
            <a:rect l="l" t="t" r="r" b="b"/>
            <a:pathLst>
              <a:path w="120000" h="1623060" extrusionOk="0">
                <a:moveTo>
                  <a:pt x="0" y="0"/>
                </a:moveTo>
                <a:lnTo>
                  <a:pt x="0" y="1623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22"/>
          <p:cNvSpPr txBox="1"/>
          <p:nvPr/>
        </p:nvSpPr>
        <p:spPr>
          <a:xfrm>
            <a:off x="3276600" y="4130809"/>
            <a:ext cx="11391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7" name="Google Shape;627;p22"/>
          <p:cNvSpPr txBox="1"/>
          <p:nvPr/>
        </p:nvSpPr>
        <p:spPr>
          <a:xfrm>
            <a:off x="3276600" y="4659129"/>
            <a:ext cx="1046825" cy="18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8" name="Google Shape;628;p22"/>
          <p:cNvSpPr/>
          <p:nvPr/>
        </p:nvSpPr>
        <p:spPr>
          <a:xfrm>
            <a:off x="3556000" y="4295547"/>
            <a:ext cx="228600" cy="198755"/>
          </a:xfrm>
          <a:custGeom>
            <a:avLst/>
            <a:gdLst/>
            <a:ahLst/>
            <a:cxnLst/>
            <a:rect l="l" t="t" r="r" b="b"/>
            <a:pathLst>
              <a:path w="228600" h="198754" extrusionOk="0">
                <a:moveTo>
                  <a:pt x="228346" y="0"/>
                </a:moveTo>
                <a:lnTo>
                  <a:pt x="228346" y="198412"/>
                </a:lnTo>
                <a:lnTo>
                  <a:pt x="0" y="1984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Google Shape;629;p22"/>
          <p:cNvSpPr/>
          <p:nvPr/>
        </p:nvSpPr>
        <p:spPr>
          <a:xfrm>
            <a:off x="3556000" y="4815707"/>
            <a:ext cx="228600" cy="186055"/>
          </a:xfrm>
          <a:custGeom>
            <a:avLst/>
            <a:gdLst/>
            <a:ahLst/>
            <a:cxnLst/>
            <a:rect l="l" t="t" r="r" b="b"/>
            <a:pathLst>
              <a:path w="228600" h="186054" extrusionOk="0">
                <a:moveTo>
                  <a:pt x="228346" y="0"/>
                </a:moveTo>
                <a:lnTo>
                  <a:pt x="228346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Google Shape;630;p22"/>
          <p:cNvSpPr txBox="1"/>
          <p:nvPr/>
        </p:nvSpPr>
        <p:spPr>
          <a:xfrm>
            <a:off x="375675" y="3776750"/>
            <a:ext cx="1417441" cy="2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den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Skripte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Tan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22"/>
          <p:cNvSpPr txBox="1"/>
          <p:nvPr/>
        </p:nvSpPr>
        <p:spPr>
          <a:xfrm>
            <a:off x="1199558" y="5575332"/>
            <a:ext cx="2232660" cy="40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</a:p>
        </p:txBody>
      </p:sp>
      <p:sp>
        <p:nvSpPr>
          <p:cNvPr id="634" name="Google Shape;634;p22"/>
          <p:cNvSpPr/>
          <p:nvPr/>
        </p:nvSpPr>
        <p:spPr>
          <a:xfrm>
            <a:off x="2850266" y="5822950"/>
            <a:ext cx="488442" cy="260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22"/>
          <p:cNvSpPr/>
          <p:nvPr/>
        </p:nvSpPr>
        <p:spPr>
          <a:xfrm>
            <a:off x="2850266" y="58229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22"/>
          <p:cNvSpPr/>
          <p:nvPr/>
        </p:nvSpPr>
        <p:spPr>
          <a:xfrm>
            <a:off x="2652135" y="59523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633;p22">
            <a:extLst>
              <a:ext uri="{FF2B5EF4-FFF2-40B4-BE49-F238E27FC236}">
                <a16:creationId xmlns:a16="http://schemas.microsoft.com/office/drawing/2014/main" id="{6DEE7A24-A0B7-E54B-8FF0-87A423E15E13}"/>
              </a:ext>
            </a:extLst>
          </p:cNvPr>
          <p:cNvSpPr txBox="1"/>
          <p:nvPr/>
        </p:nvSpPr>
        <p:spPr>
          <a:xfrm>
            <a:off x="1353552" y="5733821"/>
            <a:ext cx="146812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um zu starten die grüne Flagge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A4CB764-1984-45A0-AAEC-1AA3BB2B5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199" y="1461722"/>
            <a:ext cx="900870" cy="1370002"/>
          </a:xfrm>
          <a:prstGeom prst="rect">
            <a:avLst/>
          </a:prstGeom>
        </p:spPr>
      </p:pic>
      <p:sp>
        <p:nvSpPr>
          <p:cNvPr id="617" name="Google Shape;617;p22"/>
          <p:cNvSpPr/>
          <p:nvPr/>
        </p:nvSpPr>
        <p:spPr>
          <a:xfrm>
            <a:off x="2066423" y="1441011"/>
            <a:ext cx="889000" cy="1416685"/>
          </a:xfrm>
          <a:custGeom>
            <a:avLst/>
            <a:gdLst/>
            <a:ahLst/>
            <a:cxnLst/>
            <a:rect l="l" t="t" r="r" b="b"/>
            <a:pathLst>
              <a:path w="889000" h="141668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763578B-3204-4F91-AD5D-BCA121F4C096}"/>
              </a:ext>
            </a:extLst>
          </p:cNvPr>
          <p:cNvGrpSpPr/>
          <p:nvPr/>
        </p:nvGrpSpPr>
        <p:grpSpPr>
          <a:xfrm>
            <a:off x="3056892" y="1436730"/>
            <a:ext cx="667165" cy="205740"/>
            <a:chOff x="3056892" y="1436730"/>
            <a:chExt cx="667165" cy="20574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5639EFA-52B9-4ADF-9DC5-E24DFB91B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9634" y="1441011"/>
              <a:ext cx="654423" cy="190520"/>
            </a:xfrm>
            <a:prstGeom prst="rect">
              <a:avLst/>
            </a:prstGeom>
          </p:spPr>
        </p:pic>
        <p:sp>
          <p:nvSpPr>
            <p:cNvPr id="615" name="Google Shape;615;p22"/>
            <p:cNvSpPr/>
            <p:nvPr/>
          </p:nvSpPr>
          <p:spPr>
            <a:xfrm>
              <a:off x="3056892" y="1436730"/>
              <a:ext cx="662305" cy="205740"/>
            </a:xfrm>
            <a:custGeom>
              <a:avLst/>
              <a:gdLst/>
              <a:ahLst/>
              <a:cxnLst/>
              <a:rect l="l" t="t" r="r" b="b"/>
              <a:pathLst>
                <a:path w="662304" h="205739" extrusionOk="0">
                  <a:moveTo>
                    <a:pt x="661758" y="205219"/>
                  </a:moveTo>
                  <a:lnTo>
                    <a:pt x="661758" y="86791"/>
                  </a:lnTo>
                  <a:lnTo>
                    <a:pt x="655139" y="53220"/>
                  </a:lnTo>
                  <a:lnTo>
                    <a:pt x="637074" y="25746"/>
                  </a:lnTo>
                  <a:lnTo>
                    <a:pt x="610254" y="7096"/>
                  </a:lnTo>
                  <a:lnTo>
                    <a:pt x="577367" y="0"/>
                  </a:lnTo>
                  <a:lnTo>
                    <a:pt x="71983" y="88"/>
                  </a:lnTo>
                  <a:lnTo>
                    <a:pt x="29473" y="14820"/>
                  </a:lnTo>
                  <a:lnTo>
                    <a:pt x="8202" y="44492"/>
                  </a:lnTo>
                  <a:lnTo>
                    <a:pt x="826" y="73639"/>
                  </a:lnTo>
                  <a:lnTo>
                    <a:pt x="0" y="86791"/>
                  </a:lnTo>
                  <a:lnTo>
                    <a:pt x="0" y="205219"/>
                  </a:lnTo>
                  <a:lnTo>
                    <a:pt x="661758" y="205219"/>
                  </a:lnTo>
                  <a:close/>
                </a:path>
              </a:pathLst>
            </a:custGeom>
            <a:noFill/>
            <a:ln w="12700" cap="flat" cmpd="sng">
              <a:solidFill>
                <a:srgbClr val="D1D3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24CBA50-C62B-470A-A395-C701D75727CA}"/>
              </a:ext>
            </a:extLst>
          </p:cNvPr>
          <p:cNvGrpSpPr/>
          <p:nvPr/>
        </p:nvGrpSpPr>
        <p:grpSpPr>
          <a:xfrm>
            <a:off x="683389" y="3511102"/>
            <a:ext cx="673524" cy="319038"/>
            <a:chOff x="683389" y="3511102"/>
            <a:chExt cx="673524" cy="319038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155E750-F458-4FBA-909A-29C4A504F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389" y="3511102"/>
              <a:ext cx="673524" cy="319038"/>
            </a:xfrm>
            <a:prstGeom prst="rect">
              <a:avLst/>
            </a:prstGeom>
          </p:spPr>
        </p:pic>
        <p:sp>
          <p:nvSpPr>
            <p:cNvPr id="632" name="Google Shape;632;p22"/>
            <p:cNvSpPr/>
            <p:nvPr/>
          </p:nvSpPr>
          <p:spPr>
            <a:xfrm>
              <a:off x="741630" y="3547019"/>
              <a:ext cx="560705" cy="205740"/>
            </a:xfrm>
            <a:custGeom>
              <a:avLst/>
              <a:gdLst/>
              <a:ahLst/>
              <a:cxnLst/>
              <a:rect l="l" t="t" r="r" b="b"/>
              <a:pathLst>
                <a:path w="560705" h="205739" extrusionOk="0">
                  <a:moveTo>
                    <a:pt x="560158" y="205219"/>
                  </a:moveTo>
                  <a:lnTo>
                    <a:pt x="560158" y="86791"/>
                  </a:lnTo>
                  <a:lnTo>
                    <a:pt x="553539" y="53220"/>
                  </a:lnTo>
                  <a:lnTo>
                    <a:pt x="535474" y="25746"/>
                  </a:lnTo>
                  <a:lnTo>
                    <a:pt x="508654" y="7096"/>
                  </a:lnTo>
                  <a:lnTo>
                    <a:pt x="475767" y="0"/>
                  </a:lnTo>
                  <a:lnTo>
                    <a:pt x="71983" y="88"/>
                  </a:lnTo>
                  <a:lnTo>
                    <a:pt x="29473" y="14820"/>
                  </a:lnTo>
                  <a:lnTo>
                    <a:pt x="8202" y="44492"/>
                  </a:lnTo>
                  <a:lnTo>
                    <a:pt x="826" y="73639"/>
                  </a:lnTo>
                  <a:lnTo>
                    <a:pt x="0" y="86791"/>
                  </a:lnTo>
                  <a:lnTo>
                    <a:pt x="0" y="205219"/>
                  </a:lnTo>
                  <a:lnTo>
                    <a:pt x="560158" y="205219"/>
                  </a:lnTo>
                  <a:close/>
                </a:path>
              </a:pathLst>
            </a:custGeom>
            <a:noFill/>
            <a:ln w="12675" cap="flat" cmpd="sng">
              <a:solidFill>
                <a:srgbClr val="D1D3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530430BD-21B5-4F61-B6C4-E83F5A283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024" y="3988629"/>
            <a:ext cx="1604470" cy="997373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D46B79A-ACC1-4581-9A7E-1B944F27D5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0231" y="3649889"/>
            <a:ext cx="1811324" cy="19108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2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2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" name="Google Shape;645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23"/>
          <p:cNvSpPr txBox="1"/>
          <p:nvPr/>
        </p:nvSpPr>
        <p:spPr>
          <a:xfrm>
            <a:off x="723900" y="1103630"/>
            <a:ext cx="31367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Verändere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eigene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Animation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erstellen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0" name="Google Shape;650;p23"/>
          <p:cNvSpPr txBox="1"/>
          <p:nvPr/>
        </p:nvSpPr>
        <p:spPr>
          <a:xfrm>
            <a:off x="2232850" y="592355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1" name="Google Shape;651;p2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2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23"/>
          <p:cNvSpPr/>
          <p:nvPr/>
        </p:nvSpPr>
        <p:spPr>
          <a:xfrm>
            <a:off x="1145794" y="37471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23"/>
          <p:cNvSpPr/>
          <p:nvPr/>
        </p:nvSpPr>
        <p:spPr>
          <a:xfrm>
            <a:off x="1145794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2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2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Google Shape;657;p23"/>
          <p:cNvSpPr txBox="1">
            <a:spLocks noGrp="1"/>
          </p:cNvSpPr>
          <p:nvPr>
            <p:ph type="title"/>
          </p:nvPr>
        </p:nvSpPr>
        <p:spPr>
          <a:xfrm>
            <a:off x="234461" y="433523"/>
            <a:ext cx="4126523" cy="43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Zeichne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Animation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2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2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24"/>
          <p:cNvSpPr/>
          <p:nvPr/>
        </p:nvSpPr>
        <p:spPr>
          <a:xfrm>
            <a:off x="0" y="92710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572000" h="3657600" extrusionOk="0">
                <a:moveTo>
                  <a:pt x="0" y="3657600"/>
                </a:moveTo>
                <a:lnTo>
                  <a:pt x="4572000" y="3657600"/>
                </a:lnTo>
                <a:lnTo>
                  <a:pt x="457200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24"/>
          <p:cNvSpPr/>
          <p:nvPr/>
        </p:nvSpPr>
        <p:spPr>
          <a:xfrm>
            <a:off x="0" y="4584700"/>
            <a:ext cx="2679700" cy="1816100"/>
          </a:xfrm>
          <a:custGeom>
            <a:avLst/>
            <a:gdLst/>
            <a:ahLst/>
            <a:cxnLst/>
            <a:rect l="l" t="t" r="r" b="b"/>
            <a:pathLst>
              <a:path w="2679700" h="1816100" extrusionOk="0">
                <a:moveTo>
                  <a:pt x="0" y="1816100"/>
                </a:moveTo>
                <a:lnTo>
                  <a:pt x="2679700" y="1816100"/>
                </a:lnTo>
                <a:lnTo>
                  <a:pt x="26797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24"/>
          <p:cNvSpPr/>
          <p:nvPr/>
        </p:nvSpPr>
        <p:spPr>
          <a:xfrm>
            <a:off x="0" y="45847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 h="120000" extrusionOk="0">
                <a:moveTo>
                  <a:pt x="457200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24"/>
          <p:cNvSpPr/>
          <p:nvPr/>
        </p:nvSpPr>
        <p:spPr>
          <a:xfrm>
            <a:off x="11303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24"/>
          <p:cNvSpPr/>
          <p:nvPr/>
        </p:nvSpPr>
        <p:spPr>
          <a:xfrm>
            <a:off x="238125" y="2303471"/>
            <a:ext cx="712469" cy="7124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24"/>
          <p:cNvSpPr/>
          <p:nvPr/>
        </p:nvSpPr>
        <p:spPr>
          <a:xfrm>
            <a:off x="238125" y="230347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24"/>
          <p:cNvSpPr txBox="1"/>
          <p:nvPr/>
        </p:nvSpPr>
        <p:spPr>
          <a:xfrm>
            <a:off x="479713" y="2838925"/>
            <a:ext cx="2298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Frog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248920" y="1874005"/>
            <a:ext cx="69913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396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" name="Google Shape;674;p24"/>
          <p:cNvSpPr/>
          <p:nvPr/>
        </p:nvSpPr>
        <p:spPr>
          <a:xfrm>
            <a:off x="388162" y="1393825"/>
            <a:ext cx="412394" cy="4123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24"/>
          <p:cNvSpPr/>
          <p:nvPr/>
        </p:nvSpPr>
        <p:spPr>
          <a:xfrm>
            <a:off x="388162" y="139382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24"/>
          <p:cNvSpPr/>
          <p:nvPr/>
        </p:nvSpPr>
        <p:spPr>
          <a:xfrm>
            <a:off x="28829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24"/>
          <p:cNvSpPr txBox="1"/>
          <p:nvPr/>
        </p:nvSpPr>
        <p:spPr>
          <a:xfrm>
            <a:off x="3009892" y="1486739"/>
            <a:ext cx="1445253" cy="33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Nun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solltest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identische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haben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" name="Google Shape;686;p24"/>
          <p:cNvSpPr/>
          <p:nvPr/>
        </p:nvSpPr>
        <p:spPr>
          <a:xfrm>
            <a:off x="234950" y="344170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24"/>
          <p:cNvSpPr txBox="1"/>
          <p:nvPr/>
        </p:nvSpPr>
        <p:spPr>
          <a:xfrm>
            <a:off x="193684" y="3484403"/>
            <a:ext cx="971681" cy="33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das </a:t>
            </a: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Auswählen</a:t>
            </a: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Werkzeug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1305769" y="3462678"/>
            <a:ext cx="14706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Teil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ihn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strecken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stauchen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0" name="Google Shape;690;p24"/>
          <p:cNvSpPr/>
          <p:nvPr/>
        </p:nvSpPr>
        <p:spPr>
          <a:xfrm>
            <a:off x="1312544" y="3962605"/>
            <a:ext cx="638810" cy="4409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24"/>
          <p:cNvSpPr/>
          <p:nvPr/>
        </p:nvSpPr>
        <p:spPr>
          <a:xfrm>
            <a:off x="1312544" y="3962605"/>
            <a:ext cx="638810" cy="441325"/>
          </a:xfrm>
          <a:custGeom>
            <a:avLst/>
            <a:gdLst/>
            <a:ahLst/>
            <a:cxnLst/>
            <a:rect l="l" t="t" r="r" b="b"/>
            <a:pathLst>
              <a:path w="638810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562610" y="440994"/>
                </a:lnTo>
                <a:lnTo>
                  <a:pt x="606663" y="439804"/>
                </a:lnTo>
                <a:lnTo>
                  <a:pt x="629285" y="431469"/>
                </a:lnTo>
                <a:lnTo>
                  <a:pt x="637619" y="408847"/>
                </a:lnTo>
                <a:lnTo>
                  <a:pt x="638810" y="364794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24"/>
          <p:cNvSpPr/>
          <p:nvPr/>
        </p:nvSpPr>
        <p:spPr>
          <a:xfrm>
            <a:off x="3287445" y="3962605"/>
            <a:ext cx="447751" cy="4400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24"/>
          <p:cNvSpPr/>
          <p:nvPr/>
        </p:nvSpPr>
        <p:spPr>
          <a:xfrm>
            <a:off x="3287445" y="3962605"/>
            <a:ext cx="448310" cy="440054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24"/>
          <p:cNvSpPr/>
          <p:nvPr/>
        </p:nvSpPr>
        <p:spPr>
          <a:xfrm>
            <a:off x="3873423" y="3962605"/>
            <a:ext cx="447751" cy="44003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24"/>
          <p:cNvSpPr/>
          <p:nvPr/>
        </p:nvSpPr>
        <p:spPr>
          <a:xfrm>
            <a:off x="3873423" y="3962605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24"/>
          <p:cNvSpPr/>
          <p:nvPr/>
        </p:nvSpPr>
        <p:spPr>
          <a:xfrm>
            <a:off x="4180165" y="4260297"/>
            <a:ext cx="102565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24"/>
          <p:cNvSpPr txBox="1"/>
          <p:nvPr/>
        </p:nvSpPr>
        <p:spPr>
          <a:xfrm>
            <a:off x="1483448" y="5643423"/>
            <a:ext cx="1115301" cy="78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nächstes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2094786" y="3962605"/>
            <a:ext cx="638812" cy="4400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24"/>
          <p:cNvSpPr/>
          <p:nvPr/>
        </p:nvSpPr>
        <p:spPr>
          <a:xfrm>
            <a:off x="2094786" y="3962605"/>
            <a:ext cx="638810" cy="440055"/>
          </a:xfrm>
          <a:custGeom>
            <a:avLst/>
            <a:gdLst/>
            <a:ahLst/>
            <a:cxnLst/>
            <a:rect l="l" t="t" r="r" b="b"/>
            <a:pathLst>
              <a:path w="6388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562610" y="440029"/>
                </a:lnTo>
                <a:lnTo>
                  <a:pt x="606663" y="438838"/>
                </a:lnTo>
                <a:lnTo>
                  <a:pt x="629285" y="430504"/>
                </a:lnTo>
                <a:lnTo>
                  <a:pt x="637619" y="407882"/>
                </a:lnTo>
                <a:lnTo>
                  <a:pt x="638810" y="363829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24"/>
          <p:cNvSpPr/>
          <p:nvPr/>
        </p:nvSpPr>
        <p:spPr>
          <a:xfrm>
            <a:off x="2467648" y="4171788"/>
            <a:ext cx="102565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0" y="1816100"/>
                </a:moveTo>
                <a:lnTo>
                  <a:pt x="1892300" y="1816100"/>
                </a:lnTo>
                <a:lnTo>
                  <a:pt x="18923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1892300" y="0"/>
                </a:moveTo>
                <a:lnTo>
                  <a:pt x="0" y="0"/>
                </a:lnTo>
                <a:lnTo>
                  <a:pt x="0" y="181610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24"/>
          <p:cNvSpPr txBox="1"/>
          <p:nvPr/>
        </p:nvSpPr>
        <p:spPr>
          <a:xfrm>
            <a:off x="2750884" y="4693445"/>
            <a:ext cx="1892300" cy="23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2786221" y="5486400"/>
            <a:ext cx="1762899" cy="333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4165"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um zu starten die grüne Flagge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1290319" y="2842259"/>
            <a:ext cx="1517651" cy="5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Rechtsklick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(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Mac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Steuerungstaste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 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es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dupliziern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6" name="Google Shape;706;p24"/>
          <p:cNvSpPr txBox="1"/>
          <p:nvPr/>
        </p:nvSpPr>
        <p:spPr>
          <a:xfrm>
            <a:off x="1290319" y="1651204"/>
            <a:ext cx="1559953" cy="15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den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7" name="Google Shape;707;p24"/>
          <p:cNvSpPr txBox="1"/>
          <p:nvPr/>
        </p:nvSpPr>
        <p:spPr>
          <a:xfrm>
            <a:off x="3035300" y="2842259"/>
            <a:ext cx="1309370" cy="5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das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es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auszuwählen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bearbeiten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8" name="Google Shape;708;p24"/>
          <p:cNvSpPr/>
          <p:nvPr/>
        </p:nvSpPr>
        <p:spPr>
          <a:xfrm>
            <a:off x="3393059" y="5135866"/>
            <a:ext cx="488400" cy="260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24"/>
          <p:cNvSpPr/>
          <p:nvPr/>
        </p:nvSpPr>
        <p:spPr>
          <a:xfrm>
            <a:off x="3393059" y="5135866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174624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49"/>
                </a:lnTo>
                <a:lnTo>
                  <a:pt x="402717" y="260349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4"/>
                </a:lnTo>
                <a:lnTo>
                  <a:pt x="488442" y="85724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24"/>
          <p:cNvSpPr/>
          <p:nvPr/>
        </p:nvSpPr>
        <p:spPr>
          <a:xfrm>
            <a:off x="3112775" y="3879824"/>
            <a:ext cx="309879" cy="439966"/>
          </a:xfrm>
          <a:custGeom>
            <a:avLst/>
            <a:gdLst/>
            <a:ahLst/>
            <a:cxnLst/>
            <a:rect l="l" t="t" r="r" b="b"/>
            <a:pathLst>
              <a:path w="309879" h="435610" extrusionOk="0">
                <a:moveTo>
                  <a:pt x="0" y="0"/>
                </a:moveTo>
                <a:lnTo>
                  <a:pt x="0" y="435356"/>
                </a:lnTo>
                <a:lnTo>
                  <a:pt x="309880" y="43535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24"/>
          <p:cNvSpPr txBox="1">
            <a:spLocks noGrp="1"/>
          </p:cNvSpPr>
          <p:nvPr>
            <p:ph type="title"/>
          </p:nvPr>
        </p:nvSpPr>
        <p:spPr>
          <a:xfrm>
            <a:off x="215899" y="203381"/>
            <a:ext cx="3964266" cy="58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5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Zeichne eine Animation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2" name="Google Shape;712;p24"/>
          <p:cNvSpPr txBox="1"/>
          <p:nvPr/>
        </p:nvSpPr>
        <p:spPr>
          <a:xfrm>
            <a:off x="315669" y="4692383"/>
            <a:ext cx="2632560" cy="29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3" name="Google Shape;713;p24"/>
          <p:cNvSpPr txBox="1"/>
          <p:nvPr/>
        </p:nvSpPr>
        <p:spPr>
          <a:xfrm>
            <a:off x="1187582" y="1034549"/>
            <a:ext cx="2056573" cy="26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4" name="Google Shape;714;p24"/>
          <p:cNvSpPr/>
          <p:nvPr/>
        </p:nvSpPr>
        <p:spPr>
          <a:xfrm>
            <a:off x="238125" y="3962605"/>
            <a:ext cx="712469" cy="44099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24"/>
          <p:cNvSpPr/>
          <p:nvPr/>
        </p:nvSpPr>
        <p:spPr>
          <a:xfrm>
            <a:off x="238125" y="3962605"/>
            <a:ext cx="712470" cy="441325"/>
          </a:xfrm>
          <a:custGeom>
            <a:avLst/>
            <a:gdLst/>
            <a:ahLst/>
            <a:cxnLst/>
            <a:rect l="l" t="t" r="r" b="b"/>
            <a:pathLst>
              <a:path w="712469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636270" y="440994"/>
                </a:lnTo>
                <a:lnTo>
                  <a:pt x="680323" y="439804"/>
                </a:lnTo>
                <a:lnTo>
                  <a:pt x="702945" y="431469"/>
                </a:lnTo>
                <a:lnTo>
                  <a:pt x="711279" y="408847"/>
                </a:lnTo>
                <a:lnTo>
                  <a:pt x="712470" y="364794"/>
                </a:lnTo>
                <a:lnTo>
                  <a:pt x="712470" y="76199"/>
                </a:lnTo>
                <a:lnTo>
                  <a:pt x="711279" y="32146"/>
                </a:lnTo>
                <a:lnTo>
                  <a:pt x="702945" y="9524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24"/>
          <p:cNvSpPr/>
          <p:nvPr/>
        </p:nvSpPr>
        <p:spPr>
          <a:xfrm>
            <a:off x="385686" y="3884499"/>
            <a:ext cx="0" cy="147955"/>
          </a:xfrm>
          <a:custGeom>
            <a:avLst/>
            <a:gdLst/>
            <a:ahLst/>
            <a:cxnLst/>
            <a:rect l="l" t="t" r="r" b="b"/>
            <a:pathLst>
              <a:path w="120000" h="147954" extrusionOk="0">
                <a:moveTo>
                  <a:pt x="0" y="0"/>
                </a:moveTo>
                <a:lnTo>
                  <a:pt x="0" y="1476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24"/>
          <p:cNvSpPr/>
          <p:nvPr/>
        </p:nvSpPr>
        <p:spPr>
          <a:xfrm>
            <a:off x="1279531" y="5721051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120000" extrusionOk="0">
                <a:moveTo>
                  <a:pt x="0" y="0"/>
                </a:moveTo>
                <a:lnTo>
                  <a:pt x="12221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9" name="Google Shape;719;p24"/>
          <p:cNvSpPr/>
          <p:nvPr/>
        </p:nvSpPr>
        <p:spPr>
          <a:xfrm>
            <a:off x="876300" y="5475820"/>
            <a:ext cx="398780" cy="501015"/>
          </a:xfrm>
          <a:custGeom>
            <a:avLst/>
            <a:gdLst/>
            <a:ahLst/>
            <a:cxnLst/>
            <a:rect l="l" t="t" r="r" b="b"/>
            <a:pathLst>
              <a:path w="398780" h="501014" extrusionOk="0">
                <a:moveTo>
                  <a:pt x="0" y="0"/>
                </a:moveTo>
                <a:lnTo>
                  <a:pt x="398157" y="0"/>
                </a:lnTo>
                <a:lnTo>
                  <a:pt x="398157" y="500621"/>
                </a:lnTo>
                <a:lnTo>
                  <a:pt x="0" y="500621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0" name="Google Shape;720;p24"/>
          <p:cNvSpPr txBox="1"/>
          <p:nvPr/>
        </p:nvSpPr>
        <p:spPr>
          <a:xfrm>
            <a:off x="1437085" y="5227302"/>
            <a:ext cx="1046645" cy="41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den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Skripte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24"/>
          <p:cNvSpPr txBox="1"/>
          <p:nvPr/>
        </p:nvSpPr>
        <p:spPr>
          <a:xfrm>
            <a:off x="3009900" y="3538875"/>
            <a:ext cx="147066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Hebel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Objekte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rotieren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C82432C9-E761-45EF-A187-DA390F5ACB9C}"/>
              </a:ext>
            </a:extLst>
          </p:cNvPr>
          <p:cNvGrpSpPr/>
          <p:nvPr/>
        </p:nvGrpSpPr>
        <p:grpSpPr>
          <a:xfrm>
            <a:off x="1483448" y="1415229"/>
            <a:ext cx="667165" cy="205740"/>
            <a:chOff x="3056892" y="1436730"/>
            <a:chExt cx="667165" cy="205740"/>
          </a:xfrm>
        </p:grpSpPr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9E07DC95-3C07-4153-A692-3C1A17FAF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69634" y="1441011"/>
              <a:ext cx="654423" cy="190520"/>
            </a:xfrm>
            <a:prstGeom prst="rect">
              <a:avLst/>
            </a:prstGeom>
          </p:spPr>
        </p:pic>
        <p:sp>
          <p:nvSpPr>
            <p:cNvPr id="65" name="Google Shape;615;p22">
              <a:extLst>
                <a:ext uri="{FF2B5EF4-FFF2-40B4-BE49-F238E27FC236}">
                  <a16:creationId xmlns:a16="http://schemas.microsoft.com/office/drawing/2014/main" id="{87191FFE-5B8D-4F56-9605-B1E54E5B3BC8}"/>
                </a:ext>
              </a:extLst>
            </p:cNvPr>
            <p:cNvSpPr/>
            <p:nvPr/>
          </p:nvSpPr>
          <p:spPr>
            <a:xfrm>
              <a:off x="3056892" y="1436730"/>
              <a:ext cx="662305" cy="205740"/>
            </a:xfrm>
            <a:custGeom>
              <a:avLst/>
              <a:gdLst/>
              <a:ahLst/>
              <a:cxnLst/>
              <a:rect l="l" t="t" r="r" b="b"/>
              <a:pathLst>
                <a:path w="662304" h="205739" extrusionOk="0">
                  <a:moveTo>
                    <a:pt x="661758" y="205219"/>
                  </a:moveTo>
                  <a:lnTo>
                    <a:pt x="661758" y="86791"/>
                  </a:lnTo>
                  <a:lnTo>
                    <a:pt x="655139" y="53220"/>
                  </a:lnTo>
                  <a:lnTo>
                    <a:pt x="637074" y="25746"/>
                  </a:lnTo>
                  <a:lnTo>
                    <a:pt x="610254" y="7096"/>
                  </a:lnTo>
                  <a:lnTo>
                    <a:pt x="577367" y="0"/>
                  </a:lnTo>
                  <a:lnTo>
                    <a:pt x="71983" y="88"/>
                  </a:lnTo>
                  <a:lnTo>
                    <a:pt x="29473" y="14820"/>
                  </a:lnTo>
                  <a:lnTo>
                    <a:pt x="8202" y="44492"/>
                  </a:lnTo>
                  <a:lnTo>
                    <a:pt x="826" y="73639"/>
                  </a:lnTo>
                  <a:lnTo>
                    <a:pt x="0" y="86791"/>
                  </a:lnTo>
                  <a:lnTo>
                    <a:pt x="0" y="205219"/>
                  </a:lnTo>
                  <a:lnTo>
                    <a:pt x="661758" y="205219"/>
                  </a:lnTo>
                  <a:close/>
                </a:path>
              </a:pathLst>
            </a:custGeom>
            <a:noFill/>
            <a:ln w="12700" cap="flat" cmpd="sng">
              <a:solidFill>
                <a:srgbClr val="D1D3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8412AA26-6587-4A98-9DCD-37AB6BCC729B}"/>
              </a:ext>
            </a:extLst>
          </p:cNvPr>
          <p:cNvGrpSpPr/>
          <p:nvPr/>
        </p:nvGrpSpPr>
        <p:grpSpPr>
          <a:xfrm>
            <a:off x="1382014" y="4944464"/>
            <a:ext cx="673524" cy="319038"/>
            <a:chOff x="683389" y="3511102"/>
            <a:chExt cx="673524" cy="319038"/>
          </a:xfrm>
        </p:grpSpPr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72B234F6-516B-4B4D-B789-289CCA13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3389" y="3511102"/>
              <a:ext cx="673524" cy="319038"/>
            </a:xfrm>
            <a:prstGeom prst="rect">
              <a:avLst/>
            </a:prstGeom>
          </p:spPr>
        </p:pic>
        <p:sp>
          <p:nvSpPr>
            <p:cNvPr id="68" name="Google Shape;632;p22">
              <a:extLst>
                <a:ext uri="{FF2B5EF4-FFF2-40B4-BE49-F238E27FC236}">
                  <a16:creationId xmlns:a16="http://schemas.microsoft.com/office/drawing/2014/main" id="{1D0038B8-CA18-4DBE-80DC-F9CC2B0FD245}"/>
                </a:ext>
              </a:extLst>
            </p:cNvPr>
            <p:cNvSpPr/>
            <p:nvPr/>
          </p:nvSpPr>
          <p:spPr>
            <a:xfrm>
              <a:off x="741630" y="3547019"/>
              <a:ext cx="560705" cy="205740"/>
            </a:xfrm>
            <a:custGeom>
              <a:avLst/>
              <a:gdLst/>
              <a:ahLst/>
              <a:cxnLst/>
              <a:rect l="l" t="t" r="r" b="b"/>
              <a:pathLst>
                <a:path w="560705" h="205739" extrusionOk="0">
                  <a:moveTo>
                    <a:pt x="560158" y="205219"/>
                  </a:moveTo>
                  <a:lnTo>
                    <a:pt x="560158" y="86791"/>
                  </a:lnTo>
                  <a:lnTo>
                    <a:pt x="553539" y="53220"/>
                  </a:lnTo>
                  <a:lnTo>
                    <a:pt x="535474" y="25746"/>
                  </a:lnTo>
                  <a:lnTo>
                    <a:pt x="508654" y="7096"/>
                  </a:lnTo>
                  <a:lnTo>
                    <a:pt x="475767" y="0"/>
                  </a:lnTo>
                  <a:lnTo>
                    <a:pt x="71983" y="88"/>
                  </a:lnTo>
                  <a:lnTo>
                    <a:pt x="29473" y="14820"/>
                  </a:lnTo>
                  <a:lnTo>
                    <a:pt x="8202" y="44492"/>
                  </a:lnTo>
                  <a:lnTo>
                    <a:pt x="826" y="73639"/>
                  </a:lnTo>
                  <a:lnTo>
                    <a:pt x="0" y="86791"/>
                  </a:lnTo>
                  <a:lnTo>
                    <a:pt x="0" y="205219"/>
                  </a:lnTo>
                  <a:lnTo>
                    <a:pt x="560158" y="205219"/>
                  </a:lnTo>
                  <a:close/>
                </a:path>
              </a:pathLst>
            </a:custGeom>
            <a:noFill/>
            <a:ln w="12675" cap="flat" cmpd="sng">
              <a:solidFill>
                <a:srgbClr val="D1D3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BF2B79C-D108-4214-B22A-30C5F874A5A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14526"/>
          <a:stretch/>
        </p:blipFill>
        <p:spPr>
          <a:xfrm>
            <a:off x="1332250" y="1903207"/>
            <a:ext cx="1390650" cy="873146"/>
          </a:xfrm>
          <a:prstGeom prst="rect">
            <a:avLst/>
          </a:prstGeom>
        </p:spPr>
      </p:pic>
      <p:sp>
        <p:nvSpPr>
          <p:cNvPr id="679" name="Google Shape;679;p24"/>
          <p:cNvSpPr/>
          <p:nvPr/>
        </p:nvSpPr>
        <p:spPr>
          <a:xfrm>
            <a:off x="1312544" y="1886438"/>
            <a:ext cx="1390650" cy="895350"/>
          </a:xfrm>
          <a:custGeom>
            <a:avLst/>
            <a:gdLst/>
            <a:ahLst/>
            <a:cxnLst/>
            <a:rect l="l" t="t" r="r" b="b"/>
            <a:pathLst>
              <a:path w="13906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314450" y="895350"/>
                </a:lnTo>
                <a:lnTo>
                  <a:pt x="1358503" y="894159"/>
                </a:lnTo>
                <a:lnTo>
                  <a:pt x="1381125" y="885825"/>
                </a:lnTo>
                <a:lnTo>
                  <a:pt x="1389459" y="863203"/>
                </a:lnTo>
                <a:lnTo>
                  <a:pt x="1390650" y="819150"/>
                </a:lnTo>
                <a:lnTo>
                  <a:pt x="1390650" y="76200"/>
                </a:lnTo>
                <a:lnTo>
                  <a:pt x="1389459" y="32146"/>
                </a:lnTo>
                <a:lnTo>
                  <a:pt x="1381125" y="9525"/>
                </a:lnTo>
                <a:lnTo>
                  <a:pt x="1358503" y="1190"/>
                </a:lnTo>
                <a:lnTo>
                  <a:pt x="13144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A90F278-7B2D-42A1-93FF-36C49127BE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55491" y="1874562"/>
            <a:ext cx="1265682" cy="925946"/>
          </a:xfrm>
          <a:prstGeom prst="rect">
            <a:avLst/>
          </a:prstGeom>
        </p:spPr>
      </p:pic>
      <p:sp>
        <p:nvSpPr>
          <p:cNvPr id="684" name="Google Shape;684;p24"/>
          <p:cNvSpPr/>
          <p:nvPr/>
        </p:nvSpPr>
        <p:spPr>
          <a:xfrm>
            <a:off x="3057525" y="1886438"/>
            <a:ext cx="1276350" cy="895350"/>
          </a:xfrm>
          <a:custGeom>
            <a:avLst/>
            <a:gdLst/>
            <a:ahLst/>
            <a:cxnLst/>
            <a:rect l="l" t="t" r="r" b="b"/>
            <a:pathLst>
              <a:path w="12763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200150" y="895350"/>
                </a:lnTo>
                <a:lnTo>
                  <a:pt x="1244203" y="894159"/>
                </a:lnTo>
                <a:lnTo>
                  <a:pt x="1266825" y="885825"/>
                </a:lnTo>
                <a:lnTo>
                  <a:pt x="1275159" y="863203"/>
                </a:lnTo>
                <a:lnTo>
                  <a:pt x="1276350" y="819150"/>
                </a:lnTo>
                <a:lnTo>
                  <a:pt x="1276350" y="76200"/>
                </a:lnTo>
                <a:lnTo>
                  <a:pt x="1275159" y="32146"/>
                </a:lnTo>
                <a:lnTo>
                  <a:pt x="1266825" y="9525"/>
                </a:lnTo>
                <a:lnTo>
                  <a:pt x="1244203" y="1190"/>
                </a:lnTo>
                <a:lnTo>
                  <a:pt x="1200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Google Shape;680;p24"/>
          <p:cNvSpPr/>
          <p:nvPr/>
        </p:nvSpPr>
        <p:spPr>
          <a:xfrm>
            <a:off x="2164585" y="2539834"/>
            <a:ext cx="102565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5" name="Google Shape;685;p24"/>
          <p:cNvSpPr/>
          <p:nvPr/>
        </p:nvSpPr>
        <p:spPr>
          <a:xfrm>
            <a:off x="3192872" y="2609502"/>
            <a:ext cx="102565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7FC7863-2CB5-4BCB-B27E-F103D306C6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6307" y="4916936"/>
            <a:ext cx="1293194" cy="14339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617568" y="1930051"/>
            <a:ext cx="3367243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848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Probiere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Karten</a:t>
            </a:r>
            <a:r>
              <a:rPr lang="en-US" dirty="0"/>
              <a:t> in </a:t>
            </a:r>
            <a:r>
              <a:rPr lang="en-US" dirty="0" err="1"/>
              <a:t>beliebiger</a:t>
            </a:r>
            <a:r>
              <a:rPr lang="en-US" dirty="0"/>
              <a:t> </a:t>
            </a:r>
            <a:r>
              <a:rPr lang="en-US" dirty="0" err="1"/>
              <a:t>Reihenfolge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:</a:t>
            </a:r>
            <a:endParaRPr dirty="0"/>
          </a:p>
          <a:p>
            <a:pPr marL="2914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Mit Pfeiltasten bewegen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Springen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Pose ändern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Gleiten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 err="1"/>
              <a:t>Laufen</a:t>
            </a:r>
            <a:r>
              <a:rPr lang="en-US" sz="1800" b="1" dirty="0"/>
              <a:t>/</a:t>
            </a:r>
            <a:r>
              <a:rPr lang="en-US" sz="1800" b="1" dirty="0" err="1"/>
              <a:t>Rennen</a:t>
            </a:r>
            <a:endParaRPr lang="en-US" sz="1800" b="1" dirty="0"/>
          </a:p>
          <a:p>
            <a:pPr marL="442594" lvl="0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Fliegen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36244" lvl="0" indent="-13207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Reden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Zeichne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eine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79749" y="858077"/>
            <a:ext cx="4273354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>
              <a:lnSpc>
                <a:spcPct val="114285"/>
              </a:lnSpc>
            </a:pPr>
            <a:r>
              <a:rPr lang="en-US" dirty="0" err="1"/>
              <a:t>Animiere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Figur</a:t>
            </a:r>
            <a:br>
              <a:rPr lang="en-US" dirty="0"/>
            </a:br>
            <a:r>
              <a:rPr lang="en-US" dirty="0" err="1"/>
              <a:t>Karten</a:t>
            </a:r>
            <a:endParaRPr dirty="0"/>
          </a:p>
        </p:txBody>
      </p:sp>
      <p:sp>
        <p:nvSpPr>
          <p:cNvPr id="125" name="Google Shape;125;p8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3406841" y="5937251"/>
            <a:ext cx="1046262" cy="14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/>
          <p:nvPr/>
        </p:nvSpPr>
        <p:spPr>
          <a:xfrm>
            <a:off x="0" y="-11723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265744" y="250641"/>
            <a:ext cx="4124125" cy="77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indent="87629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Pfeiltasten</a:t>
            </a:r>
            <a:r>
              <a:rPr lang="en-US" dirty="0"/>
              <a:t> </a:t>
            </a:r>
            <a:r>
              <a:rPr lang="en-US" dirty="0" err="1"/>
              <a:t>bewegen</a:t>
            </a:r>
            <a:endParaRPr dirty="0"/>
          </a:p>
        </p:txBody>
      </p:sp>
      <p:sp>
        <p:nvSpPr>
          <p:cNvPr id="138" name="Google Shape;13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 txBox="1"/>
          <p:nvPr/>
        </p:nvSpPr>
        <p:spPr>
          <a:xfrm>
            <a:off x="2221127" y="5923700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1157998" y="1841017"/>
            <a:ext cx="2280412" cy="17190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1157998" y="18410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838194" y="4475279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838193" y="2580439"/>
            <a:ext cx="204584" cy="2219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155206" y="3732205"/>
            <a:ext cx="2285999" cy="17213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155204" y="3732199"/>
            <a:ext cx="2286000" cy="1721485"/>
          </a:xfrm>
          <a:custGeom>
            <a:avLst/>
            <a:gdLst/>
            <a:ahLst/>
            <a:cxnLst/>
            <a:rect l="l" t="t" r="r" b="b"/>
            <a:pathLst>
              <a:path w="2286000" h="1721485" extrusionOk="0">
                <a:moveTo>
                  <a:pt x="0" y="1721357"/>
                </a:moveTo>
                <a:lnTo>
                  <a:pt x="2286000" y="1721357"/>
                </a:lnTo>
                <a:lnTo>
                  <a:pt x="2286000" y="0"/>
                </a:lnTo>
                <a:lnTo>
                  <a:pt x="0" y="0"/>
                </a:lnTo>
                <a:lnTo>
                  <a:pt x="0" y="1721357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A528C-0884-AB47-A71E-A1FCF7F913D3}"/>
              </a:ext>
            </a:extLst>
          </p:cNvPr>
          <p:cNvSpPr txBox="1"/>
          <p:nvPr/>
        </p:nvSpPr>
        <p:spPr>
          <a:xfrm>
            <a:off x="705890" y="1177526"/>
            <a:ext cx="315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Benutze</a:t>
            </a: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die </a:t>
            </a:r>
            <a:r>
              <a:rPr lang="en-US" sz="12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Pfeiltasten</a:t>
            </a: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um </a:t>
            </a:r>
            <a:r>
              <a:rPr lang="en-US" sz="12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deine</a:t>
            </a: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Figur</a:t>
            </a: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bewegen</a:t>
            </a: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Google Shape;156;p1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10"/>
          <p:cNvSpPr/>
          <p:nvPr/>
        </p:nvSpPr>
        <p:spPr>
          <a:xfrm>
            <a:off x="0" y="927100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10"/>
          <p:cNvSpPr/>
          <p:nvPr/>
        </p:nvSpPr>
        <p:spPr>
          <a:xfrm>
            <a:off x="0" y="2565387"/>
            <a:ext cx="4572000" cy="2858135"/>
          </a:xfrm>
          <a:custGeom>
            <a:avLst/>
            <a:gdLst/>
            <a:ahLst/>
            <a:cxnLst/>
            <a:rect l="l" t="t" r="r" b="b"/>
            <a:pathLst>
              <a:path w="4572000" h="2858135" extrusionOk="0">
                <a:moveTo>
                  <a:pt x="0" y="2857512"/>
                </a:moveTo>
                <a:lnTo>
                  <a:pt x="4572000" y="2857512"/>
                </a:lnTo>
                <a:lnTo>
                  <a:pt x="4572000" y="0"/>
                </a:lnTo>
                <a:lnTo>
                  <a:pt x="0" y="0"/>
                </a:lnTo>
                <a:lnTo>
                  <a:pt x="0" y="28575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0" y="2552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5422900"/>
            <a:ext cx="4572000" cy="977900"/>
          </a:xfrm>
          <a:custGeom>
            <a:avLst/>
            <a:gdLst/>
            <a:ahLst/>
            <a:cxnLst/>
            <a:rect l="l" t="t" r="r" b="b"/>
            <a:pathLst>
              <a:path w="4572000" h="977900" extrusionOk="0">
                <a:moveTo>
                  <a:pt x="0" y="977900"/>
                </a:moveTo>
                <a:lnTo>
                  <a:pt x="4572000" y="977900"/>
                </a:lnTo>
                <a:lnTo>
                  <a:pt x="4572000" y="0"/>
                </a:lnTo>
                <a:lnTo>
                  <a:pt x="0" y="0"/>
                </a:lnTo>
                <a:lnTo>
                  <a:pt x="0" y="977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5410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25503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Mit Pfeiltasten bewegen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1678920" y="1035706"/>
            <a:ext cx="1467833" cy="24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286000" y="14274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0"/>
          <p:cNvSpPr txBox="1"/>
          <p:nvPr/>
        </p:nvSpPr>
        <p:spPr>
          <a:xfrm>
            <a:off x="24206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2734360" y="16051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0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1374025" y="1558925"/>
            <a:ext cx="712457" cy="54133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0"/>
          <p:cNvSpPr txBox="1"/>
          <p:nvPr/>
        </p:nvSpPr>
        <p:spPr>
          <a:xfrm>
            <a:off x="1555774" y="2110254"/>
            <a:ext cx="37528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Soccer 2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522849" y="2067525"/>
            <a:ext cx="10827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535876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5358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3781869" y="1596586"/>
            <a:ext cx="391540" cy="5077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 txBox="1"/>
          <p:nvPr/>
        </p:nvSpPr>
        <p:spPr>
          <a:xfrm>
            <a:off x="3707782" y="2110254"/>
            <a:ext cx="54102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Pico Walking</a:t>
            </a:r>
            <a:endParaRPr sz="7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2286000" y="3459479"/>
            <a:ext cx="0" cy="1816100"/>
          </a:xfrm>
          <a:custGeom>
            <a:avLst/>
            <a:gdLst/>
            <a:ahLst/>
            <a:cxnLst/>
            <a:rect l="l" t="t" r="r" b="b"/>
            <a:pathLst>
              <a:path w="120000" h="1816100" extrusionOk="0">
                <a:moveTo>
                  <a:pt x="0" y="0"/>
                </a:moveTo>
                <a:lnTo>
                  <a:pt x="0" y="1815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215899" y="3003550"/>
            <a:ext cx="1158119" cy="224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Verändere</a:t>
            </a:r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 x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327066" y="2564309"/>
            <a:ext cx="2814588" cy="42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108710" marR="0" lvl="0" indent="0" algn="l" rtl="0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400" b="1" dirty="0" err="1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Verändere</a:t>
            </a:r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 y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215900" y="3219450"/>
            <a:ext cx="1870582" cy="21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von </a:t>
            </a:r>
            <a:r>
              <a:rPr lang="en-US" sz="900" i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einer</a:t>
            </a:r>
            <a:r>
              <a:rPr lang="en-US" sz="900" i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i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Seite</a:t>
            </a:r>
            <a:r>
              <a:rPr lang="en-US" sz="900" i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i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900" i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i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anderen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.	</a:t>
            </a:r>
            <a:endParaRPr sz="900"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2530417" y="5055430"/>
            <a:ext cx="172212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Minus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Zeichen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i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215900" y="5071687"/>
            <a:ext cx="161226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Minus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Zeichen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i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links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899796" y="4894788"/>
            <a:ext cx="0" cy="187325"/>
          </a:xfrm>
          <a:custGeom>
            <a:avLst/>
            <a:gdLst/>
            <a:ahLst/>
            <a:cxnLst/>
            <a:rect l="l" t="t" r="r" b="b"/>
            <a:pathLst>
              <a:path w="120000" h="187325" extrusionOk="0">
                <a:moveTo>
                  <a:pt x="0" y="0"/>
                </a:moveTo>
                <a:lnTo>
                  <a:pt x="0" y="187147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341269" y="4038892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 extrusionOk="0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 extrusionOk="0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95" name="Google Shape;195;p10"/>
          <p:cNvSpPr/>
          <p:nvPr/>
        </p:nvSpPr>
        <p:spPr>
          <a:xfrm>
            <a:off x="1341269" y="4770002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 extrusionOk="0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 extrusionOk="0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10"/>
          <p:cNvSpPr txBox="1"/>
          <p:nvPr/>
        </p:nvSpPr>
        <p:spPr>
          <a:xfrm>
            <a:off x="1417595" y="5388112"/>
            <a:ext cx="1722111" cy="35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</a:p>
        </p:txBody>
      </p:sp>
      <p:sp>
        <p:nvSpPr>
          <p:cNvPr id="198" name="Google Shape;198;p10"/>
          <p:cNvSpPr/>
          <p:nvPr/>
        </p:nvSpPr>
        <p:spPr>
          <a:xfrm>
            <a:off x="933792" y="5697179"/>
            <a:ext cx="204584" cy="22191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10"/>
          <p:cNvSpPr/>
          <p:nvPr/>
        </p:nvSpPr>
        <p:spPr>
          <a:xfrm>
            <a:off x="933792" y="5943088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0"/>
          <p:cNvSpPr/>
          <p:nvPr/>
        </p:nvSpPr>
        <p:spPr>
          <a:xfrm>
            <a:off x="1162433" y="5943088"/>
            <a:ext cx="204584" cy="22191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0"/>
          <p:cNvSpPr/>
          <p:nvPr/>
        </p:nvSpPr>
        <p:spPr>
          <a:xfrm>
            <a:off x="705150" y="5943088"/>
            <a:ext cx="204584" cy="22191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F3FEE-5C23-734E-B0FE-F79A8B96F6D1}"/>
              </a:ext>
            </a:extLst>
          </p:cNvPr>
          <p:cNvSpPr txBox="1"/>
          <p:nvPr/>
        </p:nvSpPr>
        <p:spPr>
          <a:xfrm>
            <a:off x="2448724" y="3219449"/>
            <a:ext cx="2123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Bewegen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deine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Figur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i="1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hoch</a:t>
            </a:r>
            <a:r>
              <a:rPr lang="en-US" sz="900" i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und </a:t>
            </a:r>
            <a:r>
              <a:rPr lang="en-US" sz="900" i="1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runter</a:t>
            </a:r>
            <a:r>
              <a:rPr lang="en-US" sz="900" i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51" name="Google Shape;197;p10">
            <a:extLst>
              <a:ext uri="{FF2B5EF4-FFF2-40B4-BE49-F238E27FC236}">
                <a16:creationId xmlns:a16="http://schemas.microsoft.com/office/drawing/2014/main" id="{F1FF158C-D907-E24D-A038-6DC4736FF329}"/>
              </a:ext>
            </a:extLst>
          </p:cNvPr>
          <p:cNvSpPr txBox="1"/>
          <p:nvPr/>
        </p:nvSpPr>
        <p:spPr>
          <a:xfrm>
            <a:off x="1535575" y="5684781"/>
            <a:ext cx="2435860" cy="47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Tastatur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C0056AC-8447-42B9-8023-A75778F0A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3" y="3512783"/>
            <a:ext cx="2028095" cy="7773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310AF1D-D733-4869-9B15-AEA77DE529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03" y="4105561"/>
            <a:ext cx="2203474" cy="1019336"/>
          </a:xfrm>
          <a:prstGeom prst="rect">
            <a:avLst/>
          </a:prstGeom>
        </p:spPr>
      </p:pic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3CA8BFE-57D6-4546-8D0B-D3834768C7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07880" y="3541844"/>
            <a:ext cx="2079159" cy="898772"/>
          </a:xfrm>
          <a:prstGeom prst="rect">
            <a:avLst/>
          </a:prstGeom>
        </p:spPr>
      </p:pic>
      <p:sp>
        <p:nvSpPr>
          <p:cNvPr id="188" name="Google Shape;188;p10"/>
          <p:cNvSpPr/>
          <p:nvPr/>
        </p:nvSpPr>
        <p:spPr>
          <a:xfrm>
            <a:off x="4303999" y="3752433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40184" y="118998"/>
                </a:moveTo>
                <a:lnTo>
                  <a:pt x="66905" y="118998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89"/>
                </a:lnTo>
                <a:lnTo>
                  <a:pt x="90146" y="363208"/>
                </a:lnTo>
                <a:lnTo>
                  <a:pt x="96169" y="367268"/>
                </a:lnTo>
                <a:lnTo>
                  <a:pt x="103545" y="368757"/>
                </a:lnTo>
                <a:lnTo>
                  <a:pt x="110920" y="367268"/>
                </a:lnTo>
                <a:lnTo>
                  <a:pt x="116943" y="363208"/>
                </a:lnTo>
                <a:lnTo>
                  <a:pt x="121004" y="357189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8"/>
                </a:lnTo>
                <a:close/>
              </a:path>
              <a:path w="208279" h="368935" extrusionOk="0">
                <a:moveTo>
                  <a:pt x="108206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8"/>
                </a:lnTo>
                <a:lnTo>
                  <a:pt x="194629" y="118998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20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005073" y="4859850"/>
            <a:ext cx="0" cy="195580"/>
          </a:xfrm>
          <a:custGeom>
            <a:avLst/>
            <a:gdLst/>
            <a:ahLst/>
            <a:cxnLst/>
            <a:rect l="l" t="t" r="r" b="b"/>
            <a:pathLst>
              <a:path w="120000" h="195579" extrusionOk="0">
                <a:moveTo>
                  <a:pt x="0" y="0"/>
                </a:moveTo>
                <a:lnTo>
                  <a:pt x="0" y="19540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87" name="Google Shape;187;p10"/>
          <p:cNvSpPr/>
          <p:nvPr/>
        </p:nvSpPr>
        <p:spPr>
          <a:xfrm>
            <a:off x="4303998" y="4548088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94624" y="249770"/>
                </a:moveTo>
                <a:lnTo>
                  <a:pt x="13458" y="249770"/>
                </a:lnTo>
                <a:lnTo>
                  <a:pt x="5691" y="252140"/>
                </a:lnTo>
                <a:lnTo>
                  <a:pt x="914" y="258000"/>
                </a:lnTo>
                <a:lnTo>
                  <a:pt x="0" y="265480"/>
                </a:lnTo>
                <a:lnTo>
                  <a:pt x="3819" y="272707"/>
                </a:lnTo>
                <a:lnTo>
                  <a:pt x="99895" y="368769"/>
                </a:lnTo>
                <a:lnTo>
                  <a:pt x="108200" y="368769"/>
                </a:lnTo>
                <a:lnTo>
                  <a:pt x="204263" y="272707"/>
                </a:lnTo>
                <a:lnTo>
                  <a:pt x="208088" y="265480"/>
                </a:lnTo>
                <a:lnTo>
                  <a:pt x="207173" y="258000"/>
                </a:lnTo>
                <a:lnTo>
                  <a:pt x="202393" y="252140"/>
                </a:lnTo>
                <a:lnTo>
                  <a:pt x="194624" y="249770"/>
                </a:lnTo>
                <a:close/>
              </a:path>
              <a:path w="208279" h="368935" extrusionOk="0">
                <a:moveTo>
                  <a:pt x="104543" y="0"/>
                </a:moveTo>
                <a:lnTo>
                  <a:pt x="97167" y="1489"/>
                </a:lnTo>
                <a:lnTo>
                  <a:pt x="91144" y="5549"/>
                </a:lnTo>
                <a:lnTo>
                  <a:pt x="87083" y="11572"/>
                </a:lnTo>
                <a:lnTo>
                  <a:pt x="85594" y="18948"/>
                </a:lnTo>
                <a:lnTo>
                  <a:pt x="85594" y="19240"/>
                </a:lnTo>
                <a:lnTo>
                  <a:pt x="67903" y="249770"/>
                </a:lnTo>
                <a:lnTo>
                  <a:pt x="141182" y="249770"/>
                </a:lnTo>
                <a:lnTo>
                  <a:pt x="123479" y="19240"/>
                </a:lnTo>
                <a:lnTo>
                  <a:pt x="123491" y="18948"/>
                </a:lnTo>
                <a:lnTo>
                  <a:pt x="122002" y="11572"/>
                </a:lnTo>
                <a:lnTo>
                  <a:pt x="117941" y="5549"/>
                </a:lnTo>
                <a:lnTo>
                  <a:pt x="111918" y="1489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2943987-E9AA-458F-91C1-D5C6928C81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2394" y="4284186"/>
            <a:ext cx="2073706" cy="8750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1"/>
          <p:cNvSpPr txBox="1"/>
          <p:nvPr/>
        </p:nvSpPr>
        <p:spPr>
          <a:xfrm>
            <a:off x="2232850" y="5923552"/>
            <a:ext cx="106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723900" y="5927725"/>
            <a:ext cx="1266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xfrm>
            <a:off x="-187310" y="111063"/>
            <a:ext cx="494660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indent="-99441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Springen</a:t>
            </a:r>
            <a:endParaRPr dirty="0"/>
          </a:p>
        </p:txBody>
      </p:sp>
      <p:sp>
        <p:nvSpPr>
          <p:cNvPr id="214" name="Google Shape;214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1"/>
          <p:cNvSpPr txBox="1"/>
          <p:nvPr/>
        </p:nvSpPr>
        <p:spPr>
          <a:xfrm>
            <a:off x="723900" y="1263651"/>
            <a:ext cx="3136765" cy="2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Taste um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1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1"/>
          <p:cNvSpPr/>
          <p:nvPr/>
        </p:nvSpPr>
        <p:spPr>
          <a:xfrm>
            <a:off x="1145806" y="3725074"/>
            <a:ext cx="2280399" cy="17190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1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1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Google Shape;229;p1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927100"/>
            <a:ext cx="4572000" cy="1838325"/>
          </a:xfrm>
          <a:custGeom>
            <a:avLst/>
            <a:gdLst/>
            <a:ahLst/>
            <a:cxnLst/>
            <a:rect l="l" t="t" r="r" b="b"/>
            <a:pathLst>
              <a:path w="4572000" h="1838325" extrusionOk="0">
                <a:moveTo>
                  <a:pt x="0" y="1837956"/>
                </a:moveTo>
                <a:lnTo>
                  <a:pt x="4572000" y="1837956"/>
                </a:lnTo>
                <a:lnTo>
                  <a:pt x="4572000" y="0"/>
                </a:lnTo>
                <a:lnTo>
                  <a:pt x="0" y="0"/>
                </a:lnTo>
                <a:lnTo>
                  <a:pt x="0" y="183795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2"/>
          <p:cNvSpPr/>
          <p:nvPr/>
        </p:nvSpPr>
        <p:spPr>
          <a:xfrm>
            <a:off x="0" y="2765056"/>
            <a:ext cx="4572000" cy="2261870"/>
          </a:xfrm>
          <a:custGeom>
            <a:avLst/>
            <a:gdLst/>
            <a:ahLst/>
            <a:cxnLst/>
            <a:rect l="l" t="t" r="r" b="b"/>
            <a:pathLst>
              <a:path w="4572000" h="2261870" extrusionOk="0">
                <a:moveTo>
                  <a:pt x="0" y="2261603"/>
                </a:moveTo>
                <a:lnTo>
                  <a:pt x="4572000" y="2261603"/>
                </a:lnTo>
                <a:lnTo>
                  <a:pt x="4572000" y="0"/>
                </a:lnTo>
                <a:lnTo>
                  <a:pt x="0" y="0"/>
                </a:lnTo>
                <a:lnTo>
                  <a:pt x="0" y="226160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2"/>
          <p:cNvSpPr/>
          <p:nvPr/>
        </p:nvSpPr>
        <p:spPr>
          <a:xfrm>
            <a:off x="0" y="275235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2"/>
          <p:cNvSpPr/>
          <p:nvPr/>
        </p:nvSpPr>
        <p:spPr>
          <a:xfrm>
            <a:off x="0" y="5026659"/>
            <a:ext cx="4572000" cy="1374140"/>
          </a:xfrm>
          <a:custGeom>
            <a:avLst/>
            <a:gdLst/>
            <a:ahLst/>
            <a:cxnLst/>
            <a:rect l="l" t="t" r="r" b="b"/>
            <a:pathLst>
              <a:path w="4572000" h="1374139" extrusionOk="0">
                <a:moveTo>
                  <a:pt x="0" y="1374139"/>
                </a:moveTo>
                <a:lnTo>
                  <a:pt x="4572000" y="1374139"/>
                </a:lnTo>
                <a:lnTo>
                  <a:pt x="4572000" y="0"/>
                </a:lnTo>
                <a:lnTo>
                  <a:pt x="0" y="0"/>
                </a:lnTo>
                <a:lnTo>
                  <a:pt x="0" y="137413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01395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2"/>
          <p:cNvSpPr txBox="1">
            <a:spLocks noGrp="1"/>
          </p:cNvSpPr>
          <p:nvPr>
            <p:ph type="title"/>
          </p:nvPr>
        </p:nvSpPr>
        <p:spPr>
          <a:xfrm>
            <a:off x="215900" y="249340"/>
            <a:ext cx="4203700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Springen</a:t>
            </a:r>
            <a:endParaRPr dirty="0"/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559620" y="1035707"/>
            <a:ext cx="1556648" cy="20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1299103" y="2891034"/>
            <a:ext cx="2319915" cy="27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1256353" y="5107115"/>
            <a:ext cx="2135493" cy="2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2"/>
          <p:cNvSpPr txBox="1"/>
          <p:nvPr/>
        </p:nvSpPr>
        <p:spPr>
          <a:xfrm>
            <a:off x="2407961" y="2096864"/>
            <a:ext cx="1128745" cy="35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2734360" y="16051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2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2"/>
          <p:cNvSpPr/>
          <p:nvPr/>
        </p:nvSpPr>
        <p:spPr>
          <a:xfrm>
            <a:off x="1412125" y="1558925"/>
            <a:ext cx="712457" cy="5398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2"/>
          <p:cNvSpPr txBox="1"/>
          <p:nvPr/>
        </p:nvSpPr>
        <p:spPr>
          <a:xfrm>
            <a:off x="1560590" y="2107079"/>
            <a:ext cx="41592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156276" y="2100571"/>
            <a:ext cx="1192584" cy="30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573976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2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2"/>
          <p:cNvSpPr/>
          <p:nvPr/>
        </p:nvSpPr>
        <p:spPr>
          <a:xfrm>
            <a:off x="3754120" y="1561617"/>
            <a:ext cx="447042" cy="52605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12"/>
          <p:cNvSpPr txBox="1"/>
          <p:nvPr/>
        </p:nvSpPr>
        <p:spPr>
          <a:xfrm>
            <a:off x="3705264" y="2110254"/>
            <a:ext cx="5461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 Walking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2484461" y="4432098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 h="120000" extrusionOk="0">
                <a:moveTo>
                  <a:pt x="3886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2"/>
          <p:cNvSpPr txBox="1"/>
          <p:nvPr/>
        </p:nvSpPr>
        <p:spPr>
          <a:xfrm>
            <a:off x="2915679" y="4327024"/>
            <a:ext cx="12423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Minus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Zeichen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kommen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43815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2"/>
          <p:cNvSpPr txBox="1"/>
          <p:nvPr/>
        </p:nvSpPr>
        <p:spPr>
          <a:xfrm>
            <a:off x="689776" y="3740279"/>
            <a:ext cx="1816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27710" y="3395486"/>
            <a:ext cx="302183" cy="35560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2"/>
          <p:cNvSpPr/>
          <p:nvPr/>
        </p:nvSpPr>
        <p:spPr>
          <a:xfrm>
            <a:off x="2459061" y="3847898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 h="120000" extrusionOk="0">
                <a:moveTo>
                  <a:pt x="4140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2"/>
          <p:cNvSpPr txBox="1"/>
          <p:nvPr/>
        </p:nvSpPr>
        <p:spPr>
          <a:xfrm>
            <a:off x="2915678" y="3742824"/>
            <a:ext cx="133568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hoch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gesprungen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werden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2003138" y="5597517"/>
            <a:ext cx="2135492" cy="20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Leertaste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Tastatur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680831" y="57168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2"/>
          <p:cNvSpPr/>
          <p:nvPr/>
        </p:nvSpPr>
        <p:spPr>
          <a:xfrm>
            <a:off x="680831" y="56861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2"/>
          <p:cNvSpPr/>
          <p:nvPr/>
        </p:nvSpPr>
        <p:spPr>
          <a:xfrm>
            <a:off x="137489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2"/>
          <p:cNvSpPr/>
          <p:nvPr/>
        </p:nvSpPr>
        <p:spPr>
          <a:xfrm>
            <a:off x="137489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12"/>
          <p:cNvSpPr/>
          <p:nvPr/>
        </p:nvSpPr>
        <p:spPr>
          <a:xfrm>
            <a:off x="91261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12"/>
          <p:cNvSpPr/>
          <p:nvPr/>
        </p:nvSpPr>
        <p:spPr>
          <a:xfrm>
            <a:off x="91261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2"/>
          <p:cNvSpPr/>
          <p:nvPr/>
        </p:nvSpPr>
        <p:spPr>
          <a:xfrm>
            <a:off x="114375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114375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68147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68147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2"/>
          <p:cNvSpPr/>
          <p:nvPr/>
        </p:nvSpPr>
        <p:spPr>
          <a:xfrm>
            <a:off x="160603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2"/>
          <p:cNvSpPr/>
          <p:nvPr/>
        </p:nvSpPr>
        <p:spPr>
          <a:xfrm>
            <a:off x="160603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755721" y="55064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983597" y="55077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1675016" y="55077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1449644" y="55077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1221374" y="55077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1737360" y="56865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1F84865-4CF9-4896-953B-6047A9019A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6175" y="3192605"/>
            <a:ext cx="2248095" cy="16536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3"/>
          <p:cNvSpPr txBox="1"/>
          <p:nvPr/>
        </p:nvSpPr>
        <p:spPr>
          <a:xfrm>
            <a:off x="2232850" y="592355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3"/>
          <p:cNvSpPr txBox="1"/>
          <p:nvPr/>
        </p:nvSpPr>
        <p:spPr>
          <a:xfrm>
            <a:off x="723900" y="1167290"/>
            <a:ext cx="3136766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461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Taste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drückst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13"/>
          <p:cNvSpPr/>
          <p:nvPr/>
        </p:nvSpPr>
        <p:spPr>
          <a:xfrm>
            <a:off x="1145806" y="373777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3"/>
          <p:cNvSpPr/>
          <p:nvPr/>
        </p:nvSpPr>
        <p:spPr>
          <a:xfrm>
            <a:off x="1145794" y="37377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1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/>
          </p:nvPr>
        </p:nvSpPr>
        <p:spPr>
          <a:xfrm>
            <a:off x="164123" y="433115"/>
            <a:ext cx="42085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Posen </a:t>
            </a:r>
            <a:r>
              <a:rPr lang="en-US" dirty="0" err="1"/>
              <a:t>ändern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0" y="29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14"/>
          <p:cNvSpPr/>
          <p:nvPr/>
        </p:nvSpPr>
        <p:spPr>
          <a:xfrm>
            <a:off x="0" y="927100"/>
            <a:ext cx="4572000" cy="2197100"/>
          </a:xfrm>
          <a:custGeom>
            <a:avLst/>
            <a:gdLst/>
            <a:ahLst/>
            <a:cxnLst/>
            <a:rect l="l" t="t" r="r" b="b"/>
            <a:pathLst>
              <a:path w="4572000" h="2197100" extrusionOk="0">
                <a:moveTo>
                  <a:pt x="0" y="2197100"/>
                </a:moveTo>
                <a:lnTo>
                  <a:pt x="4572000" y="2197100"/>
                </a:lnTo>
                <a:lnTo>
                  <a:pt x="4572000" y="0"/>
                </a:lnTo>
                <a:lnTo>
                  <a:pt x="0" y="0"/>
                </a:lnTo>
                <a:lnTo>
                  <a:pt x="0" y="2197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0" y="3124200"/>
            <a:ext cx="4572000" cy="2209800"/>
          </a:xfrm>
          <a:custGeom>
            <a:avLst/>
            <a:gdLst/>
            <a:ahLst/>
            <a:cxnLst/>
            <a:rect l="l" t="t" r="r" b="b"/>
            <a:pathLst>
              <a:path w="4572000" h="2209800" extrusionOk="0">
                <a:moveTo>
                  <a:pt x="0" y="2209800"/>
                </a:moveTo>
                <a:lnTo>
                  <a:pt x="4572000" y="2209800"/>
                </a:lnTo>
                <a:lnTo>
                  <a:pt x="45720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0" y="3111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4"/>
          <p:cNvSpPr txBox="1">
            <a:spLocks noGrp="1"/>
          </p:cNvSpPr>
          <p:nvPr>
            <p:ph type="title"/>
          </p:nvPr>
        </p:nvSpPr>
        <p:spPr>
          <a:xfrm>
            <a:off x="215900" y="153512"/>
            <a:ext cx="4227008" cy="3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Pose </a:t>
            </a:r>
            <a:r>
              <a:rPr lang="en-US" dirty="0" err="1"/>
              <a:t>ändern</a:t>
            </a:r>
            <a:br>
              <a:rPr lang="en-US" dirty="0"/>
            </a:b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1678920" y="1035707"/>
            <a:ext cx="1501426" cy="24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8" name="Google Shape;318;p14"/>
          <p:cNvSpPr txBox="1"/>
          <p:nvPr/>
        </p:nvSpPr>
        <p:spPr>
          <a:xfrm>
            <a:off x="3200400" y="4309681"/>
            <a:ext cx="10109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1885950" y="1386839"/>
            <a:ext cx="0" cy="1542415"/>
          </a:xfrm>
          <a:custGeom>
            <a:avLst/>
            <a:gdLst/>
            <a:ahLst/>
            <a:cxnLst/>
            <a:rect l="l" t="t" r="r" b="b"/>
            <a:pathLst>
              <a:path w="120000" h="1542414" extrusionOk="0">
                <a:moveTo>
                  <a:pt x="0" y="0"/>
                </a:moveTo>
                <a:lnTo>
                  <a:pt x="0" y="154235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2876816" y="43976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4"/>
          <p:cNvSpPr txBox="1"/>
          <p:nvPr/>
        </p:nvSpPr>
        <p:spPr>
          <a:xfrm>
            <a:off x="155970" y="1286611"/>
            <a:ext cx="1666443" cy="35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2" algn="ctr">
              <a:lnSpc>
                <a:spcPct val="111100"/>
              </a:lnSpc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 eine Figur mit     verschiedenen Kostümen, wie z.B. Max.</a:t>
            </a:r>
            <a:endParaRPr lang="de-DE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876816" y="49437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4"/>
          <p:cNvSpPr/>
          <p:nvPr/>
        </p:nvSpPr>
        <p:spPr>
          <a:xfrm>
            <a:off x="537058" y="3976903"/>
            <a:ext cx="485875" cy="3683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4"/>
          <p:cNvSpPr txBox="1"/>
          <p:nvPr/>
        </p:nvSpPr>
        <p:spPr>
          <a:xfrm>
            <a:off x="3187700" y="1652549"/>
            <a:ext cx="11150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>
              <a:lnSpc>
                <a:spcPct val="1157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den.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680831" y="59327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4"/>
          <p:cNvSpPr/>
          <p:nvPr/>
        </p:nvSpPr>
        <p:spPr>
          <a:xfrm>
            <a:off x="680831" y="59020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4"/>
          <p:cNvSpPr/>
          <p:nvPr/>
        </p:nvSpPr>
        <p:spPr>
          <a:xfrm>
            <a:off x="137489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4"/>
          <p:cNvSpPr/>
          <p:nvPr/>
        </p:nvSpPr>
        <p:spPr>
          <a:xfrm>
            <a:off x="137489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14"/>
          <p:cNvSpPr/>
          <p:nvPr/>
        </p:nvSpPr>
        <p:spPr>
          <a:xfrm>
            <a:off x="91261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14"/>
          <p:cNvSpPr/>
          <p:nvPr/>
        </p:nvSpPr>
        <p:spPr>
          <a:xfrm>
            <a:off x="91261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14"/>
          <p:cNvSpPr/>
          <p:nvPr/>
        </p:nvSpPr>
        <p:spPr>
          <a:xfrm>
            <a:off x="114375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14"/>
          <p:cNvSpPr/>
          <p:nvPr/>
        </p:nvSpPr>
        <p:spPr>
          <a:xfrm>
            <a:off x="114375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4"/>
          <p:cNvSpPr/>
          <p:nvPr/>
        </p:nvSpPr>
        <p:spPr>
          <a:xfrm>
            <a:off x="68147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4"/>
          <p:cNvSpPr/>
          <p:nvPr/>
        </p:nvSpPr>
        <p:spPr>
          <a:xfrm>
            <a:off x="68147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4"/>
          <p:cNvSpPr/>
          <p:nvPr/>
        </p:nvSpPr>
        <p:spPr>
          <a:xfrm>
            <a:off x="160603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4"/>
          <p:cNvSpPr/>
          <p:nvPr/>
        </p:nvSpPr>
        <p:spPr>
          <a:xfrm>
            <a:off x="160603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4"/>
          <p:cNvSpPr/>
          <p:nvPr/>
        </p:nvSpPr>
        <p:spPr>
          <a:xfrm>
            <a:off x="755721" y="57223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4"/>
          <p:cNvSpPr/>
          <p:nvPr/>
        </p:nvSpPr>
        <p:spPr>
          <a:xfrm>
            <a:off x="983597" y="57236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14"/>
          <p:cNvSpPr/>
          <p:nvPr/>
        </p:nvSpPr>
        <p:spPr>
          <a:xfrm>
            <a:off x="1675016" y="57236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14"/>
          <p:cNvSpPr/>
          <p:nvPr/>
        </p:nvSpPr>
        <p:spPr>
          <a:xfrm>
            <a:off x="1449644" y="57236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4"/>
          <p:cNvSpPr/>
          <p:nvPr/>
        </p:nvSpPr>
        <p:spPr>
          <a:xfrm>
            <a:off x="1221374" y="57236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4"/>
          <p:cNvSpPr/>
          <p:nvPr/>
        </p:nvSpPr>
        <p:spPr>
          <a:xfrm>
            <a:off x="1737360" y="59024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4"/>
          <p:cNvSpPr/>
          <p:nvPr/>
        </p:nvSpPr>
        <p:spPr>
          <a:xfrm>
            <a:off x="422275" y="1855871"/>
            <a:ext cx="412394" cy="4123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4"/>
          <p:cNvSpPr/>
          <p:nvPr/>
        </p:nvSpPr>
        <p:spPr>
          <a:xfrm>
            <a:off x="422275" y="185587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4"/>
          <p:cNvSpPr/>
          <p:nvPr/>
        </p:nvSpPr>
        <p:spPr>
          <a:xfrm>
            <a:off x="1047649" y="1814379"/>
            <a:ext cx="485875" cy="36836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4"/>
          <p:cNvSpPr txBox="1"/>
          <p:nvPr/>
        </p:nvSpPr>
        <p:spPr>
          <a:xfrm>
            <a:off x="1024150" y="2185700"/>
            <a:ext cx="5334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537050" y="4355900"/>
            <a:ext cx="4860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DFBDA-51A2-E247-B9F8-F64E833026EF}"/>
              </a:ext>
            </a:extLst>
          </p:cNvPr>
          <p:cNvSpPr txBox="1"/>
          <p:nvPr/>
        </p:nvSpPr>
        <p:spPr>
          <a:xfrm>
            <a:off x="60058" y="2324323"/>
            <a:ext cx="18642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Bewege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die Maus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über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verschiedene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Figuren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 der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Figuren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Datenbank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um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sehen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ob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verschiedene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Kostüme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haben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86237-B635-1B4E-87F3-0E713C25559C}"/>
              </a:ext>
            </a:extLst>
          </p:cNvPr>
          <p:cNvSpPr txBox="1"/>
          <p:nvPr/>
        </p:nvSpPr>
        <p:spPr>
          <a:xfrm>
            <a:off x="0" y="318685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PROGRAMMIERE 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9C9E9-778F-694D-8737-12EBC2B81F42}"/>
              </a:ext>
            </a:extLst>
          </p:cNvPr>
          <p:cNvSpPr txBox="1"/>
          <p:nvPr/>
        </p:nvSpPr>
        <p:spPr>
          <a:xfrm>
            <a:off x="2027370" y="3574548"/>
            <a:ext cx="1907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Klicke auf den </a:t>
            </a:r>
            <a:r>
              <a:rPr lang="en-US" sz="900" b="1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Skripte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013C-8880-064A-A460-58BC2EBFE159}"/>
              </a:ext>
            </a:extLst>
          </p:cNvPr>
          <p:cNvSpPr txBox="1"/>
          <p:nvPr/>
        </p:nvSpPr>
        <p:spPr>
          <a:xfrm>
            <a:off x="-39540" y="5370822"/>
            <a:ext cx="456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PROBIERE ES AUS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3D720-DD33-2A4E-AF4C-9BC85442D6D6}"/>
              </a:ext>
            </a:extLst>
          </p:cNvPr>
          <p:cNvSpPr txBox="1"/>
          <p:nvPr/>
        </p:nvSpPr>
        <p:spPr>
          <a:xfrm>
            <a:off x="3130011" y="4749999"/>
            <a:ext cx="15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Wähle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ein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anderes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Kostüm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649C0-48D9-AA42-8BC8-DAB66E6180AF}"/>
              </a:ext>
            </a:extLst>
          </p:cNvPr>
          <p:cNvSpPr txBox="1"/>
          <p:nvPr/>
        </p:nvSpPr>
        <p:spPr>
          <a:xfrm>
            <a:off x="1924287" y="5818940"/>
            <a:ext cx="23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Drücke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die </a:t>
            </a:r>
            <a:r>
              <a:rPr lang="en-US" sz="900" b="1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Leertaste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auf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deiner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Tastatur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454552-3A72-4D38-ACBF-D63AE7EE0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250" y="1390406"/>
            <a:ext cx="661759" cy="205740"/>
          </a:xfrm>
          <a:prstGeom prst="rect">
            <a:avLst/>
          </a:prstGeom>
        </p:spPr>
      </p:pic>
      <p:sp>
        <p:nvSpPr>
          <p:cNvPr id="330" name="Google Shape;330;p14"/>
          <p:cNvSpPr/>
          <p:nvPr/>
        </p:nvSpPr>
        <p:spPr>
          <a:xfrm>
            <a:off x="2063250" y="138684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0588EA6-5E86-4EC8-BAD6-3CA0C7F66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1000" y="3510169"/>
            <a:ext cx="668347" cy="316586"/>
          </a:xfrm>
          <a:prstGeom prst="rect">
            <a:avLst/>
          </a:prstGeom>
        </p:spPr>
      </p:pic>
      <p:sp>
        <p:nvSpPr>
          <p:cNvPr id="334" name="Google Shape;334;p14"/>
          <p:cNvSpPr/>
          <p:nvPr/>
        </p:nvSpPr>
        <p:spPr>
          <a:xfrm>
            <a:off x="1505196" y="354701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1C91EB2-0700-429C-A1BA-4B27029F1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4022" y="1683900"/>
            <a:ext cx="1000634" cy="1101084"/>
          </a:xfrm>
          <a:prstGeom prst="rect">
            <a:avLst/>
          </a:prstGeom>
        </p:spPr>
      </p:pic>
      <p:sp>
        <p:nvSpPr>
          <p:cNvPr id="332" name="Google Shape;332;p14"/>
          <p:cNvSpPr/>
          <p:nvPr/>
        </p:nvSpPr>
        <p:spPr>
          <a:xfrm>
            <a:off x="2068943" y="1706021"/>
            <a:ext cx="1002030" cy="1098550"/>
          </a:xfrm>
          <a:custGeom>
            <a:avLst/>
            <a:gdLst/>
            <a:ahLst/>
            <a:cxnLst/>
            <a:rect l="l" t="t" r="r" b="b"/>
            <a:pathLst>
              <a:path w="1002030" h="1098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22350"/>
                </a:lnTo>
                <a:lnTo>
                  <a:pt x="1190" y="1066403"/>
                </a:lnTo>
                <a:lnTo>
                  <a:pt x="9525" y="1089025"/>
                </a:lnTo>
                <a:lnTo>
                  <a:pt x="32146" y="1097359"/>
                </a:lnTo>
                <a:lnTo>
                  <a:pt x="76200" y="1098550"/>
                </a:lnTo>
                <a:lnTo>
                  <a:pt x="925626" y="1098550"/>
                </a:lnTo>
                <a:lnTo>
                  <a:pt x="969679" y="1097359"/>
                </a:lnTo>
                <a:lnTo>
                  <a:pt x="992301" y="1089025"/>
                </a:lnTo>
                <a:lnTo>
                  <a:pt x="1000636" y="1066403"/>
                </a:lnTo>
                <a:lnTo>
                  <a:pt x="1001826" y="1022350"/>
                </a:lnTo>
                <a:lnTo>
                  <a:pt x="1001826" y="76200"/>
                </a:lnTo>
                <a:lnTo>
                  <a:pt x="1000636" y="32146"/>
                </a:lnTo>
                <a:lnTo>
                  <a:pt x="992301" y="9525"/>
                </a:lnTo>
                <a:lnTo>
                  <a:pt x="969679" y="1190"/>
                </a:lnTo>
                <a:lnTo>
                  <a:pt x="92562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8" name="Grafik 1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60FE3E8-6357-4580-B231-3A357D9192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8125" y="3663324"/>
            <a:ext cx="2216707" cy="1741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15"/>
          <p:cNvSpPr txBox="1"/>
          <p:nvPr/>
        </p:nvSpPr>
        <p:spPr>
          <a:xfrm>
            <a:off x="717609" y="1169212"/>
            <a:ext cx="3136766" cy="3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66395" marR="5080" lvl="0" indent="-35433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von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einem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zum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gleiten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1497507" y="1775485"/>
            <a:ext cx="1576971" cy="11873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5"/>
          <p:cNvSpPr/>
          <p:nvPr/>
        </p:nvSpPr>
        <p:spPr>
          <a:xfrm>
            <a:off x="1497507" y="1775498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15"/>
          <p:cNvSpPr/>
          <p:nvPr/>
        </p:nvSpPr>
        <p:spPr>
          <a:xfrm>
            <a:off x="1497507" y="3064344"/>
            <a:ext cx="1576971" cy="11873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5"/>
          <p:cNvSpPr/>
          <p:nvPr/>
        </p:nvSpPr>
        <p:spPr>
          <a:xfrm>
            <a:off x="1497507" y="3064344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5"/>
          <p:cNvSpPr/>
          <p:nvPr/>
        </p:nvSpPr>
        <p:spPr>
          <a:xfrm>
            <a:off x="2370023" y="313230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5"/>
          <p:cNvSpPr/>
          <p:nvPr/>
        </p:nvSpPr>
        <p:spPr>
          <a:xfrm>
            <a:off x="1497507" y="4353191"/>
            <a:ext cx="1576971" cy="11873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5"/>
          <p:cNvSpPr/>
          <p:nvPr/>
        </p:nvSpPr>
        <p:spPr>
          <a:xfrm>
            <a:off x="1497507" y="4353191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5"/>
          <p:cNvSpPr/>
          <p:nvPr/>
        </p:nvSpPr>
        <p:spPr>
          <a:xfrm>
            <a:off x="2370023" y="4421149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5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5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5"/>
          <p:cNvSpPr txBox="1">
            <a:spLocks noGrp="1"/>
          </p:cNvSpPr>
          <p:nvPr>
            <p:ph type="title"/>
          </p:nvPr>
        </p:nvSpPr>
        <p:spPr>
          <a:xfrm>
            <a:off x="48514" y="252209"/>
            <a:ext cx="4474971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Gleiten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Microsoft Office PowerPoint</Application>
  <PresentationFormat>Benutzerdefiniert</PresentationFormat>
  <Paragraphs>168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Roboto Black</vt:lpstr>
      <vt:lpstr>Arial</vt:lpstr>
      <vt:lpstr>Roboto</vt:lpstr>
      <vt:lpstr>Times New Roman</vt:lpstr>
      <vt:lpstr>Montserrat Black</vt:lpstr>
      <vt:lpstr>Calibri</vt:lpstr>
      <vt:lpstr>Roboto Medium</vt:lpstr>
      <vt:lpstr>Office Theme</vt:lpstr>
      <vt:lpstr>Animiere eine Figur Karten</vt:lpstr>
      <vt:lpstr>Animiere eine Figur Karten</vt:lpstr>
      <vt:lpstr>Mit Pfeiltasten bewegen</vt:lpstr>
      <vt:lpstr>Mit Pfeiltasten bewegen scratch.mit.edu</vt:lpstr>
      <vt:lpstr>Springen</vt:lpstr>
      <vt:lpstr>Springen scratch.mit.edu</vt:lpstr>
      <vt:lpstr>Posen ändern</vt:lpstr>
      <vt:lpstr>Pose ändern scratch.mit.edu</vt:lpstr>
      <vt:lpstr>Gleiten</vt:lpstr>
      <vt:lpstr>Gleiten scratch.mit.edu</vt:lpstr>
      <vt:lpstr>Laufen/Rennen</vt:lpstr>
      <vt:lpstr>Laufen/Rennen scratch.mit.edu</vt:lpstr>
      <vt:lpstr>Fliegen</vt:lpstr>
      <vt:lpstr>Fliegen scratch.mit.edu</vt:lpstr>
      <vt:lpstr>Reden</vt:lpstr>
      <vt:lpstr>Reden scratch.mit.edu</vt:lpstr>
      <vt:lpstr>Zeichne eine Animation</vt:lpstr>
      <vt:lpstr>Zeichne eine Animation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 Character</dc:title>
  <cp:lastModifiedBy>s1lerein</cp:lastModifiedBy>
  <cp:revision>47</cp:revision>
  <dcterms:modified xsi:type="dcterms:W3CDTF">2019-08-08T18:34:53Z</dcterms:modified>
</cp:coreProperties>
</file>